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683" r:id="rId3"/>
    <p:sldId id="701" r:id="rId4"/>
    <p:sldId id="715" r:id="rId5"/>
    <p:sldId id="716" r:id="rId6"/>
    <p:sldId id="717" r:id="rId7"/>
    <p:sldId id="718" r:id="rId8"/>
    <p:sldId id="719" r:id="rId9"/>
    <p:sldId id="720" r:id="rId10"/>
    <p:sldId id="721" r:id="rId11"/>
    <p:sldId id="714" r:id="rId12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ABD6"/>
    <a:srgbClr val="66CCFF"/>
    <a:srgbClr val="33CCFF"/>
    <a:srgbClr val="33CC33"/>
    <a:srgbClr val="99FFCC"/>
    <a:srgbClr val="89508A"/>
    <a:srgbClr val="BC8DB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1440B-BD33-F747-8AA6-1BB4D3C1EE89}" type="doc">
      <dgm:prSet loTypeId="urn:microsoft.com/office/officeart/2008/layout/CaptionedPictures" loCatId="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0D1F303-E0C4-AB4B-BF34-45D0C2FAFAE9}">
      <dgm:prSet phldrT="[Текст]" phldr="1"/>
      <dgm:spPr/>
      <dgm:t>
        <a:bodyPr/>
        <a:lstStyle/>
        <a:p>
          <a:endParaRPr lang="ru-RU" dirty="0"/>
        </a:p>
      </dgm:t>
    </dgm:pt>
    <dgm:pt modelId="{AC194D75-4AC8-A845-935C-F55475875E85}" type="parTrans" cxnId="{417C5E68-F15C-E64D-B407-26BA6B99CF31}">
      <dgm:prSet/>
      <dgm:spPr/>
      <dgm:t>
        <a:bodyPr/>
        <a:lstStyle/>
        <a:p>
          <a:endParaRPr lang="ru-RU"/>
        </a:p>
      </dgm:t>
    </dgm:pt>
    <dgm:pt modelId="{79A6DF34-BAE7-8943-9960-B9DCDD5FCAB9}" type="sibTrans" cxnId="{417C5E68-F15C-E64D-B407-26BA6B99CF31}">
      <dgm:prSet/>
      <dgm:spPr/>
      <dgm:t>
        <a:bodyPr/>
        <a:lstStyle/>
        <a:p>
          <a:endParaRPr lang="ru-RU"/>
        </a:p>
      </dgm:t>
    </dgm:pt>
    <dgm:pt modelId="{4D72B268-E616-2F42-9EED-87E9253EFCC8}">
      <dgm:prSet phldrT="[Текст]"/>
      <dgm:spPr/>
      <dgm:t>
        <a:bodyPr/>
        <a:lstStyle/>
        <a:p>
          <a:r>
            <a:rPr lang="ru-RU" dirty="0" smtClean="0"/>
            <a:t>Собственник вагонов</a:t>
          </a:r>
          <a:r>
            <a:rPr lang="en-US" dirty="0" smtClean="0"/>
            <a:t>/</a:t>
          </a:r>
          <a:r>
            <a:rPr lang="ru-RU" dirty="0" smtClean="0"/>
            <a:t>оператор</a:t>
          </a:r>
          <a:endParaRPr lang="ru-RU" dirty="0"/>
        </a:p>
      </dgm:t>
    </dgm:pt>
    <dgm:pt modelId="{C3A27A08-0CA4-B745-9515-7C8F5E67DD77}" type="parTrans" cxnId="{E13236BD-EE23-A043-B405-22C80874D8B1}">
      <dgm:prSet/>
      <dgm:spPr/>
      <dgm:t>
        <a:bodyPr/>
        <a:lstStyle/>
        <a:p>
          <a:endParaRPr lang="ru-RU"/>
        </a:p>
      </dgm:t>
    </dgm:pt>
    <dgm:pt modelId="{29CCE1C0-347F-A741-952D-0ACA1571B507}" type="sibTrans" cxnId="{E13236BD-EE23-A043-B405-22C80874D8B1}">
      <dgm:prSet/>
      <dgm:spPr/>
      <dgm:t>
        <a:bodyPr/>
        <a:lstStyle/>
        <a:p>
          <a:endParaRPr lang="ru-RU"/>
        </a:p>
      </dgm:t>
    </dgm:pt>
    <dgm:pt modelId="{FC82985E-DBDD-2547-B766-B4F345407F98}">
      <dgm:prSet phldrT="[Текст]" phldr="1"/>
      <dgm:spPr/>
      <dgm:t>
        <a:bodyPr/>
        <a:lstStyle/>
        <a:p>
          <a:endParaRPr lang="ru-RU" dirty="0"/>
        </a:p>
      </dgm:t>
    </dgm:pt>
    <dgm:pt modelId="{E61C5DFC-77AE-FF4F-8E8C-7132B17D28C6}" type="parTrans" cxnId="{567970B4-8E4B-E94B-8CF3-AD1CCA45E969}">
      <dgm:prSet/>
      <dgm:spPr/>
      <dgm:t>
        <a:bodyPr/>
        <a:lstStyle/>
        <a:p>
          <a:endParaRPr lang="ru-RU"/>
        </a:p>
      </dgm:t>
    </dgm:pt>
    <dgm:pt modelId="{E2935A51-9767-9B45-87F9-CAF022D2A5CE}" type="sibTrans" cxnId="{567970B4-8E4B-E94B-8CF3-AD1CCA45E969}">
      <dgm:prSet/>
      <dgm:spPr/>
      <dgm:t>
        <a:bodyPr/>
        <a:lstStyle/>
        <a:p>
          <a:endParaRPr lang="ru-RU"/>
        </a:p>
      </dgm:t>
    </dgm:pt>
    <dgm:pt modelId="{B86A1205-F61A-1D4C-BF34-DD1E81D1EA6D}">
      <dgm:prSet phldrT="[Текст]"/>
      <dgm:spPr/>
      <dgm:t>
        <a:bodyPr/>
        <a:lstStyle/>
        <a:p>
          <a:r>
            <a:rPr lang="ru-RU" dirty="0" smtClean="0"/>
            <a:t>Владелец подъездных путей</a:t>
          </a:r>
          <a:endParaRPr lang="ru-RU" dirty="0"/>
        </a:p>
      </dgm:t>
    </dgm:pt>
    <dgm:pt modelId="{52A99A68-9A4E-6342-AA3D-C921F64C100A}" type="parTrans" cxnId="{33B53885-4699-F442-873F-AA358735442E}">
      <dgm:prSet/>
      <dgm:spPr/>
      <dgm:t>
        <a:bodyPr/>
        <a:lstStyle/>
        <a:p>
          <a:endParaRPr lang="ru-RU"/>
        </a:p>
      </dgm:t>
    </dgm:pt>
    <dgm:pt modelId="{0674D9C2-6C86-D24A-B411-84C516234294}" type="sibTrans" cxnId="{33B53885-4699-F442-873F-AA358735442E}">
      <dgm:prSet/>
      <dgm:spPr/>
      <dgm:t>
        <a:bodyPr/>
        <a:lstStyle/>
        <a:p>
          <a:endParaRPr lang="ru-RU"/>
        </a:p>
      </dgm:t>
    </dgm:pt>
    <dgm:pt modelId="{85B354B0-CE87-9E4E-BAC2-1C5851300076}">
      <dgm:prSet phldrT="[Текст]" phldr="1"/>
      <dgm:spPr/>
      <dgm:t>
        <a:bodyPr/>
        <a:lstStyle/>
        <a:p>
          <a:endParaRPr lang="ru-RU"/>
        </a:p>
      </dgm:t>
    </dgm:pt>
    <dgm:pt modelId="{6DD62695-D688-284F-9D50-279E70C59CAF}" type="parTrans" cxnId="{8EDEBC1F-FF79-8145-81AA-D4274EA6E2C1}">
      <dgm:prSet/>
      <dgm:spPr/>
      <dgm:t>
        <a:bodyPr/>
        <a:lstStyle/>
        <a:p>
          <a:endParaRPr lang="ru-RU"/>
        </a:p>
      </dgm:t>
    </dgm:pt>
    <dgm:pt modelId="{B0933C7A-A77F-F94C-ADE1-13D71350AB9F}" type="sibTrans" cxnId="{8EDEBC1F-FF79-8145-81AA-D4274EA6E2C1}">
      <dgm:prSet/>
      <dgm:spPr/>
      <dgm:t>
        <a:bodyPr/>
        <a:lstStyle/>
        <a:p>
          <a:endParaRPr lang="ru-RU"/>
        </a:p>
      </dgm:t>
    </dgm:pt>
    <dgm:pt modelId="{0A419AEA-59DE-E649-B935-8C773168FFFD}">
      <dgm:prSet phldrT="[Текст]"/>
      <dgm:spPr/>
      <dgm:t>
        <a:bodyPr/>
        <a:lstStyle/>
        <a:p>
          <a:r>
            <a:rPr lang="ru-RU" dirty="0" smtClean="0"/>
            <a:t>Грузовладелец</a:t>
          </a:r>
          <a:endParaRPr lang="ru-RU" dirty="0"/>
        </a:p>
      </dgm:t>
    </dgm:pt>
    <dgm:pt modelId="{F626942E-79A6-B845-B5B8-0ED6C4E77D2E}" type="parTrans" cxnId="{1F930859-1085-8448-9CA9-EBE3A96F1D9E}">
      <dgm:prSet/>
      <dgm:spPr/>
      <dgm:t>
        <a:bodyPr/>
        <a:lstStyle/>
        <a:p>
          <a:endParaRPr lang="ru-RU"/>
        </a:p>
      </dgm:t>
    </dgm:pt>
    <dgm:pt modelId="{23E101EF-1DAA-7340-8126-2EE35A5B3614}" type="sibTrans" cxnId="{1F930859-1085-8448-9CA9-EBE3A96F1D9E}">
      <dgm:prSet/>
      <dgm:spPr/>
      <dgm:t>
        <a:bodyPr/>
        <a:lstStyle/>
        <a:p>
          <a:endParaRPr lang="ru-RU"/>
        </a:p>
      </dgm:t>
    </dgm:pt>
    <dgm:pt modelId="{3DE941E7-235B-184A-B747-C9A6D7BC4231}" type="pres">
      <dgm:prSet presAssocID="{A091440B-BD33-F747-8AA6-1BB4D3C1EE8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5DA2306-7201-2B40-B5D5-41A2AB77FD23}" type="pres">
      <dgm:prSet presAssocID="{E0D1F303-E0C4-AB4B-BF34-45D0C2FAFAE9}" presName="composite" presStyleCnt="0">
        <dgm:presLayoutVars>
          <dgm:chMax val="1"/>
          <dgm:chPref val="1"/>
        </dgm:presLayoutVars>
      </dgm:prSet>
      <dgm:spPr/>
    </dgm:pt>
    <dgm:pt modelId="{A6CAB543-CE82-3B48-A75D-35FD2620A3E0}" type="pres">
      <dgm:prSet presAssocID="{E0D1F303-E0C4-AB4B-BF34-45D0C2FAFAE9}" presName="Accent" presStyleLbl="trAlignAcc1" presStyleIdx="0" presStyleCnt="3">
        <dgm:presLayoutVars>
          <dgm:chMax val="0"/>
          <dgm:chPref val="0"/>
        </dgm:presLayoutVars>
      </dgm:prSet>
      <dgm:spPr/>
    </dgm:pt>
    <dgm:pt modelId="{310D5A95-4AE9-CD4C-BEC6-86D5BCE5784F}" type="pres">
      <dgm:prSet presAssocID="{E0D1F303-E0C4-AB4B-BF34-45D0C2FAFAE9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DB1FC693-0198-1842-84B4-23C9A99C919B}" type="pres">
      <dgm:prSet presAssocID="{E0D1F303-E0C4-AB4B-BF34-45D0C2FAFAE9}" presName="ChildComposite" presStyleCnt="0"/>
      <dgm:spPr/>
    </dgm:pt>
    <dgm:pt modelId="{29FFEFA2-0E41-F343-8466-845D55DFCB4A}" type="pres">
      <dgm:prSet presAssocID="{E0D1F303-E0C4-AB4B-BF34-45D0C2FAFAE9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943F8-EBF2-A342-8BA6-4EEB8E8B15E1}" type="pres">
      <dgm:prSet presAssocID="{E0D1F303-E0C4-AB4B-BF34-45D0C2FAFAE9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3C20B-CBEC-F44E-AEE6-1E04BB278EB4}" type="pres">
      <dgm:prSet presAssocID="{79A6DF34-BAE7-8943-9960-B9DCDD5FCAB9}" presName="sibTrans" presStyleCnt="0"/>
      <dgm:spPr/>
    </dgm:pt>
    <dgm:pt modelId="{AC5B9FCF-4DE4-494A-9517-C83DB6586D9C}" type="pres">
      <dgm:prSet presAssocID="{FC82985E-DBDD-2547-B766-B4F345407F98}" presName="composite" presStyleCnt="0">
        <dgm:presLayoutVars>
          <dgm:chMax val="1"/>
          <dgm:chPref val="1"/>
        </dgm:presLayoutVars>
      </dgm:prSet>
      <dgm:spPr/>
    </dgm:pt>
    <dgm:pt modelId="{4ABD0A70-C6CE-2B4A-A5EC-B54972E0CF03}" type="pres">
      <dgm:prSet presAssocID="{FC82985E-DBDD-2547-B766-B4F345407F98}" presName="Accent" presStyleLbl="trAlign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15566FF-9006-5F40-BDA2-C4ED2F343E10}" type="pres">
      <dgm:prSet presAssocID="{FC82985E-DBDD-2547-B766-B4F345407F98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455CC80B-F527-2D44-AFAA-4764183FA5E7}" type="pres">
      <dgm:prSet presAssocID="{FC82985E-DBDD-2547-B766-B4F345407F98}" presName="ChildComposite" presStyleCnt="0"/>
      <dgm:spPr/>
    </dgm:pt>
    <dgm:pt modelId="{2A8F6703-5272-784D-92C5-45C8F4F6BD3C}" type="pres">
      <dgm:prSet presAssocID="{FC82985E-DBDD-2547-B766-B4F345407F98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9DE3D-E15D-B143-84C7-F26816B3C74C}" type="pres">
      <dgm:prSet presAssocID="{FC82985E-DBDD-2547-B766-B4F345407F98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ACA6B-9978-5A4F-BADD-D3620EC10EE2}" type="pres">
      <dgm:prSet presAssocID="{E2935A51-9767-9B45-87F9-CAF022D2A5CE}" presName="sibTrans" presStyleCnt="0"/>
      <dgm:spPr/>
    </dgm:pt>
    <dgm:pt modelId="{ECF93345-0CF8-9441-87D8-23C3735984E1}" type="pres">
      <dgm:prSet presAssocID="{85B354B0-CE87-9E4E-BAC2-1C5851300076}" presName="composite" presStyleCnt="0">
        <dgm:presLayoutVars>
          <dgm:chMax val="1"/>
          <dgm:chPref val="1"/>
        </dgm:presLayoutVars>
      </dgm:prSet>
      <dgm:spPr/>
    </dgm:pt>
    <dgm:pt modelId="{805671E5-76C9-854C-9123-16B8390D7513}" type="pres">
      <dgm:prSet presAssocID="{85B354B0-CE87-9E4E-BAC2-1C5851300076}" presName="Accent" presStyleLbl="trAlignAcc1" presStyleIdx="2" presStyleCnt="3">
        <dgm:presLayoutVars>
          <dgm:chMax val="0"/>
          <dgm:chPref val="0"/>
        </dgm:presLayoutVars>
      </dgm:prSet>
      <dgm:spPr/>
    </dgm:pt>
    <dgm:pt modelId="{42AED1E6-336F-3948-AE09-1E0BD4F136CC}" type="pres">
      <dgm:prSet presAssocID="{85B354B0-CE87-9E4E-BAC2-1C5851300076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474C39B-5A71-954A-8D37-BA8C4DD8368B}" type="pres">
      <dgm:prSet presAssocID="{85B354B0-CE87-9E4E-BAC2-1C5851300076}" presName="ChildComposite" presStyleCnt="0"/>
      <dgm:spPr/>
    </dgm:pt>
    <dgm:pt modelId="{09685BB4-2323-CE4D-822F-DA90BC109EF9}" type="pres">
      <dgm:prSet presAssocID="{85B354B0-CE87-9E4E-BAC2-1C5851300076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18F00-2AED-FD40-BC86-ACE24127FC45}" type="pres">
      <dgm:prSet presAssocID="{85B354B0-CE87-9E4E-BAC2-1C5851300076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FB9E7-6777-4242-B46C-B0D07819D9B0}" type="presOf" srcId="{E0D1F303-E0C4-AB4B-BF34-45D0C2FAFAE9}" destId="{519943F8-EBF2-A342-8BA6-4EEB8E8B15E1}" srcOrd="0" destOrd="0" presId="urn:microsoft.com/office/officeart/2008/layout/CaptionedPictures"/>
    <dgm:cxn modelId="{8EDEBC1F-FF79-8145-81AA-D4274EA6E2C1}" srcId="{A091440B-BD33-F747-8AA6-1BB4D3C1EE89}" destId="{85B354B0-CE87-9E4E-BAC2-1C5851300076}" srcOrd="2" destOrd="0" parTransId="{6DD62695-D688-284F-9D50-279E70C59CAF}" sibTransId="{B0933C7A-A77F-F94C-ADE1-13D71350AB9F}"/>
    <dgm:cxn modelId="{567970B4-8E4B-E94B-8CF3-AD1CCA45E969}" srcId="{A091440B-BD33-F747-8AA6-1BB4D3C1EE89}" destId="{FC82985E-DBDD-2547-B766-B4F345407F98}" srcOrd="1" destOrd="0" parTransId="{E61C5DFC-77AE-FF4F-8E8C-7132B17D28C6}" sibTransId="{E2935A51-9767-9B45-87F9-CAF022D2A5CE}"/>
    <dgm:cxn modelId="{417C5E68-F15C-E64D-B407-26BA6B99CF31}" srcId="{A091440B-BD33-F747-8AA6-1BB4D3C1EE89}" destId="{E0D1F303-E0C4-AB4B-BF34-45D0C2FAFAE9}" srcOrd="0" destOrd="0" parTransId="{AC194D75-4AC8-A845-935C-F55475875E85}" sibTransId="{79A6DF34-BAE7-8943-9960-B9DCDD5FCAB9}"/>
    <dgm:cxn modelId="{E01E548F-9276-294E-8518-899823114CDB}" type="presOf" srcId="{85B354B0-CE87-9E4E-BAC2-1C5851300076}" destId="{90118F00-2AED-FD40-BC86-ACE24127FC45}" srcOrd="0" destOrd="0" presId="urn:microsoft.com/office/officeart/2008/layout/CaptionedPictures"/>
    <dgm:cxn modelId="{1F930859-1085-8448-9CA9-EBE3A96F1D9E}" srcId="{85B354B0-CE87-9E4E-BAC2-1C5851300076}" destId="{0A419AEA-59DE-E649-B935-8C773168FFFD}" srcOrd="0" destOrd="0" parTransId="{F626942E-79A6-B845-B5B8-0ED6C4E77D2E}" sibTransId="{23E101EF-1DAA-7340-8126-2EE35A5B3614}"/>
    <dgm:cxn modelId="{E13236BD-EE23-A043-B405-22C80874D8B1}" srcId="{E0D1F303-E0C4-AB4B-BF34-45D0C2FAFAE9}" destId="{4D72B268-E616-2F42-9EED-87E9253EFCC8}" srcOrd="0" destOrd="0" parTransId="{C3A27A08-0CA4-B745-9515-7C8F5E67DD77}" sibTransId="{29CCE1C0-347F-A741-952D-0ACA1571B507}"/>
    <dgm:cxn modelId="{E43328E3-D749-4447-9B50-3C667CA3FCD0}" type="presOf" srcId="{4D72B268-E616-2F42-9EED-87E9253EFCC8}" destId="{29FFEFA2-0E41-F343-8466-845D55DFCB4A}" srcOrd="0" destOrd="0" presId="urn:microsoft.com/office/officeart/2008/layout/CaptionedPictures"/>
    <dgm:cxn modelId="{7F489A26-E533-CD44-86F1-B83D2A7A6A8C}" type="presOf" srcId="{B86A1205-F61A-1D4C-BF34-DD1E81D1EA6D}" destId="{2A8F6703-5272-784D-92C5-45C8F4F6BD3C}" srcOrd="0" destOrd="0" presId="urn:microsoft.com/office/officeart/2008/layout/CaptionedPictures"/>
    <dgm:cxn modelId="{B090FEAA-6F61-E74A-9C85-2A991FFA976F}" type="presOf" srcId="{FC82985E-DBDD-2547-B766-B4F345407F98}" destId="{43B9DE3D-E15D-B143-84C7-F26816B3C74C}" srcOrd="0" destOrd="0" presId="urn:microsoft.com/office/officeart/2008/layout/CaptionedPictures"/>
    <dgm:cxn modelId="{33B53885-4699-F442-873F-AA358735442E}" srcId="{FC82985E-DBDD-2547-B766-B4F345407F98}" destId="{B86A1205-F61A-1D4C-BF34-DD1E81D1EA6D}" srcOrd="0" destOrd="0" parTransId="{52A99A68-9A4E-6342-AA3D-C921F64C100A}" sibTransId="{0674D9C2-6C86-D24A-B411-84C516234294}"/>
    <dgm:cxn modelId="{B875BC2B-7B5D-F048-955A-00A1577D3F02}" type="presOf" srcId="{0A419AEA-59DE-E649-B935-8C773168FFFD}" destId="{09685BB4-2323-CE4D-822F-DA90BC109EF9}" srcOrd="0" destOrd="0" presId="urn:microsoft.com/office/officeart/2008/layout/CaptionedPictures"/>
    <dgm:cxn modelId="{F0F17012-E22A-AC46-9E10-093BB4F0D9FE}" type="presOf" srcId="{A091440B-BD33-F747-8AA6-1BB4D3C1EE89}" destId="{3DE941E7-235B-184A-B747-C9A6D7BC4231}" srcOrd="0" destOrd="0" presId="urn:microsoft.com/office/officeart/2008/layout/CaptionedPictures"/>
    <dgm:cxn modelId="{22FA3E19-924D-934D-8624-3FF7ED34B70B}" type="presParOf" srcId="{3DE941E7-235B-184A-B747-C9A6D7BC4231}" destId="{05DA2306-7201-2B40-B5D5-41A2AB77FD23}" srcOrd="0" destOrd="0" presId="urn:microsoft.com/office/officeart/2008/layout/CaptionedPictures"/>
    <dgm:cxn modelId="{10473354-5BE8-C84A-81C7-ADE2E1308733}" type="presParOf" srcId="{05DA2306-7201-2B40-B5D5-41A2AB77FD23}" destId="{A6CAB543-CE82-3B48-A75D-35FD2620A3E0}" srcOrd="0" destOrd="0" presId="urn:microsoft.com/office/officeart/2008/layout/CaptionedPictures"/>
    <dgm:cxn modelId="{9B27C9C8-8F6E-2C47-A4B5-AB9F52E14C1E}" type="presParOf" srcId="{05DA2306-7201-2B40-B5D5-41A2AB77FD23}" destId="{310D5A95-4AE9-CD4C-BEC6-86D5BCE5784F}" srcOrd="1" destOrd="0" presId="urn:microsoft.com/office/officeart/2008/layout/CaptionedPictures"/>
    <dgm:cxn modelId="{5599785A-F4E8-894B-B7B0-B6452A5C3013}" type="presParOf" srcId="{05DA2306-7201-2B40-B5D5-41A2AB77FD23}" destId="{DB1FC693-0198-1842-84B4-23C9A99C919B}" srcOrd="2" destOrd="0" presId="urn:microsoft.com/office/officeart/2008/layout/CaptionedPictures"/>
    <dgm:cxn modelId="{F2BAB75E-E93C-7941-A125-AE4316F5BBFB}" type="presParOf" srcId="{DB1FC693-0198-1842-84B4-23C9A99C919B}" destId="{29FFEFA2-0E41-F343-8466-845D55DFCB4A}" srcOrd="0" destOrd="0" presId="urn:microsoft.com/office/officeart/2008/layout/CaptionedPictures"/>
    <dgm:cxn modelId="{A9B6B9D7-FC7F-054B-BF5C-E7A08B27ED75}" type="presParOf" srcId="{DB1FC693-0198-1842-84B4-23C9A99C919B}" destId="{519943F8-EBF2-A342-8BA6-4EEB8E8B15E1}" srcOrd="1" destOrd="0" presId="urn:microsoft.com/office/officeart/2008/layout/CaptionedPictures"/>
    <dgm:cxn modelId="{322E4418-FFE5-E44D-9D41-51DECD00CD8A}" type="presParOf" srcId="{3DE941E7-235B-184A-B747-C9A6D7BC4231}" destId="{30A3C20B-CBEC-F44E-AEE6-1E04BB278EB4}" srcOrd="1" destOrd="0" presId="urn:microsoft.com/office/officeart/2008/layout/CaptionedPictures"/>
    <dgm:cxn modelId="{52DC3C78-0D41-9A4E-8FDF-03A9BE219A17}" type="presParOf" srcId="{3DE941E7-235B-184A-B747-C9A6D7BC4231}" destId="{AC5B9FCF-4DE4-494A-9517-C83DB6586D9C}" srcOrd="2" destOrd="0" presId="urn:microsoft.com/office/officeart/2008/layout/CaptionedPictures"/>
    <dgm:cxn modelId="{BB4D7259-E87B-5940-AA9C-9C1279B52897}" type="presParOf" srcId="{AC5B9FCF-4DE4-494A-9517-C83DB6586D9C}" destId="{4ABD0A70-C6CE-2B4A-A5EC-B54972E0CF03}" srcOrd="0" destOrd="0" presId="urn:microsoft.com/office/officeart/2008/layout/CaptionedPictures"/>
    <dgm:cxn modelId="{A6D248BE-224C-614D-8546-A111EE8964F6}" type="presParOf" srcId="{AC5B9FCF-4DE4-494A-9517-C83DB6586D9C}" destId="{F15566FF-9006-5F40-BDA2-C4ED2F343E10}" srcOrd="1" destOrd="0" presId="urn:microsoft.com/office/officeart/2008/layout/CaptionedPictures"/>
    <dgm:cxn modelId="{E8472E0D-60F0-9B47-BE03-1B89163FE070}" type="presParOf" srcId="{AC5B9FCF-4DE4-494A-9517-C83DB6586D9C}" destId="{455CC80B-F527-2D44-AFAA-4764183FA5E7}" srcOrd="2" destOrd="0" presId="urn:microsoft.com/office/officeart/2008/layout/CaptionedPictures"/>
    <dgm:cxn modelId="{2760E6E6-C25B-D347-BD78-21449B2395CD}" type="presParOf" srcId="{455CC80B-F527-2D44-AFAA-4764183FA5E7}" destId="{2A8F6703-5272-784D-92C5-45C8F4F6BD3C}" srcOrd="0" destOrd="0" presId="urn:microsoft.com/office/officeart/2008/layout/CaptionedPictures"/>
    <dgm:cxn modelId="{1B7F8630-8ABC-7647-99C3-1EC92E690778}" type="presParOf" srcId="{455CC80B-F527-2D44-AFAA-4764183FA5E7}" destId="{43B9DE3D-E15D-B143-84C7-F26816B3C74C}" srcOrd="1" destOrd="0" presId="urn:microsoft.com/office/officeart/2008/layout/CaptionedPictures"/>
    <dgm:cxn modelId="{09A383D0-EA3F-A44C-9CC5-565540F979BE}" type="presParOf" srcId="{3DE941E7-235B-184A-B747-C9A6D7BC4231}" destId="{572ACA6B-9978-5A4F-BADD-D3620EC10EE2}" srcOrd="3" destOrd="0" presId="urn:microsoft.com/office/officeart/2008/layout/CaptionedPictures"/>
    <dgm:cxn modelId="{2C3E6A0F-4D9B-9D40-B680-B51413656385}" type="presParOf" srcId="{3DE941E7-235B-184A-B747-C9A6D7BC4231}" destId="{ECF93345-0CF8-9441-87D8-23C3735984E1}" srcOrd="4" destOrd="0" presId="urn:microsoft.com/office/officeart/2008/layout/CaptionedPictures"/>
    <dgm:cxn modelId="{51A9DC91-C535-A24B-8BC9-731984B8AAAC}" type="presParOf" srcId="{ECF93345-0CF8-9441-87D8-23C3735984E1}" destId="{805671E5-76C9-854C-9123-16B8390D7513}" srcOrd="0" destOrd="0" presId="urn:microsoft.com/office/officeart/2008/layout/CaptionedPictures"/>
    <dgm:cxn modelId="{BFA38281-0619-934C-8D7C-2E4DE5A81F95}" type="presParOf" srcId="{ECF93345-0CF8-9441-87D8-23C3735984E1}" destId="{42AED1E6-336F-3948-AE09-1E0BD4F136CC}" srcOrd="1" destOrd="0" presId="urn:microsoft.com/office/officeart/2008/layout/CaptionedPictures"/>
    <dgm:cxn modelId="{4ECF2535-9DA2-E444-B5E2-3C42CA19DE30}" type="presParOf" srcId="{ECF93345-0CF8-9441-87D8-23C3735984E1}" destId="{6474C39B-5A71-954A-8D37-BA8C4DD8368B}" srcOrd="2" destOrd="0" presId="urn:microsoft.com/office/officeart/2008/layout/CaptionedPictures"/>
    <dgm:cxn modelId="{567DC528-0EF3-C444-ADDD-0BB16704EE2F}" type="presParOf" srcId="{6474C39B-5A71-954A-8D37-BA8C4DD8368B}" destId="{09685BB4-2323-CE4D-822F-DA90BC109EF9}" srcOrd="0" destOrd="0" presId="urn:microsoft.com/office/officeart/2008/layout/CaptionedPictures"/>
    <dgm:cxn modelId="{9ECAE3DC-EE0B-0E41-9388-92FEFF10AE90}" type="presParOf" srcId="{6474C39B-5A71-954A-8D37-BA8C4DD8368B}" destId="{90118F00-2AED-FD40-BC86-ACE24127FC4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89324-8B01-6F49-AE1D-F04A02727246}" type="doc">
      <dgm:prSet loTypeId="urn:microsoft.com/office/officeart/2005/8/layout/vList4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A7DBD7-039B-5147-9A1D-E3E6C7B5B06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Полувагонов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- 60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DF2E6799-3845-E040-9D40-3304FDD4B0A6}" type="parTrans" cxnId="{FC42EC84-E16F-2F42-B617-18019BB7F491}">
      <dgm:prSet/>
      <dgm:spPr/>
      <dgm:t>
        <a:bodyPr/>
        <a:lstStyle/>
        <a:p>
          <a:endParaRPr lang="ru-RU"/>
        </a:p>
      </dgm:t>
    </dgm:pt>
    <dgm:pt modelId="{5152BDAC-84BB-0343-BE8F-46E88A72E619}" type="sibTrans" cxnId="{FC42EC84-E16F-2F42-B617-18019BB7F491}">
      <dgm:prSet/>
      <dgm:spPr/>
      <dgm:t>
        <a:bodyPr/>
        <a:lstStyle/>
        <a:p>
          <a:endParaRPr lang="ru-RU"/>
        </a:p>
      </dgm:t>
    </dgm:pt>
    <dgm:pt modelId="{C4ACEB9E-930E-1448-8DF5-08F4AEF4F587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Платформ на пути</a:t>
          </a:r>
          <a:r>
            <a:rPr lang="en-US" sz="900" dirty="0" smtClean="0"/>
            <a:t>:</a:t>
          </a:r>
        </a:p>
        <a:p>
          <a:r>
            <a:rPr lang="en-US" sz="900" dirty="0" smtClean="0"/>
            <a:t>- 10 </a:t>
          </a:r>
          <a:r>
            <a:rPr lang="ru-RU" sz="900" dirty="0" smtClean="0"/>
            <a:t>единиц</a:t>
          </a:r>
          <a:endParaRPr lang="ru-RU" sz="900" dirty="0"/>
        </a:p>
      </dgm:t>
    </dgm:pt>
    <dgm:pt modelId="{A2D8362D-B4C0-4540-B0CE-373D5E34F566}" type="parTrans" cxnId="{7FDE7417-77E8-2D47-8A17-18082BC7A755}">
      <dgm:prSet/>
      <dgm:spPr/>
      <dgm:t>
        <a:bodyPr/>
        <a:lstStyle/>
        <a:p>
          <a:endParaRPr lang="ru-RU"/>
        </a:p>
      </dgm:t>
    </dgm:pt>
    <dgm:pt modelId="{2A212104-EEE7-3045-8134-0FD49EFDD213}" type="sibTrans" cxnId="{7FDE7417-77E8-2D47-8A17-18082BC7A755}">
      <dgm:prSet/>
      <dgm:spPr/>
      <dgm:t>
        <a:bodyPr/>
        <a:lstStyle/>
        <a:p>
          <a:endParaRPr lang="ru-RU"/>
        </a:p>
      </dgm:t>
    </dgm:pt>
    <dgm:pt modelId="{DD21A4CF-6706-0A44-B26F-2F33E235476C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Зерновозов на пути</a:t>
          </a:r>
          <a:r>
            <a:rPr lang="en-US" sz="900" dirty="0" smtClean="0"/>
            <a:t>:</a:t>
          </a:r>
          <a:endParaRPr lang="ru-RU" sz="900" dirty="0"/>
        </a:p>
      </dgm:t>
    </dgm:pt>
    <dgm:pt modelId="{526075BC-8959-A741-8BA4-2A4D2ADC589F}" type="parTrans" cxnId="{B6EA269C-63F3-454C-BBA6-4C04C9C43FE0}">
      <dgm:prSet/>
      <dgm:spPr/>
      <dgm:t>
        <a:bodyPr/>
        <a:lstStyle/>
        <a:p>
          <a:endParaRPr lang="ru-RU"/>
        </a:p>
      </dgm:t>
    </dgm:pt>
    <dgm:pt modelId="{D46BA6EE-82D8-2745-95D4-441C0BC6C51C}" type="sibTrans" cxnId="{B6EA269C-63F3-454C-BBA6-4C04C9C43FE0}">
      <dgm:prSet/>
      <dgm:spPr/>
      <dgm:t>
        <a:bodyPr/>
        <a:lstStyle/>
        <a:p>
          <a:endParaRPr lang="ru-RU"/>
        </a:p>
      </dgm:t>
    </dgm:pt>
    <dgm:pt modelId="{D903475A-896F-2B49-9E02-3F06CC8F8FA9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en-US" sz="900" dirty="0" smtClean="0"/>
            <a:t>15    </a:t>
          </a:r>
          <a:endParaRPr lang="ru-RU" sz="900" dirty="0"/>
        </a:p>
      </dgm:t>
    </dgm:pt>
    <dgm:pt modelId="{CB2A0143-C1FF-1043-937E-3BE8EAFF0CA6}" type="parTrans" cxnId="{934F889A-D040-D749-8ED2-E00E7F492A57}">
      <dgm:prSet/>
      <dgm:spPr/>
      <dgm:t>
        <a:bodyPr/>
        <a:lstStyle/>
        <a:p>
          <a:endParaRPr lang="ru-RU"/>
        </a:p>
      </dgm:t>
    </dgm:pt>
    <dgm:pt modelId="{348BA6AC-615C-7C46-8EE3-647BCA10EF33}" type="sibTrans" cxnId="{934F889A-D040-D749-8ED2-E00E7F492A57}">
      <dgm:prSet/>
      <dgm:spPr/>
      <dgm:t>
        <a:bodyPr/>
        <a:lstStyle/>
        <a:p>
          <a:endParaRPr lang="ru-RU"/>
        </a:p>
      </dgm:t>
    </dgm:pt>
    <dgm:pt modelId="{30C65C20-A9C5-934D-84A1-EC7C6FE92D0E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smtClean="0"/>
            <a:t>Итоговая информация</a:t>
          </a:r>
          <a:r>
            <a:rPr lang="en-US" sz="900" dirty="0" smtClean="0"/>
            <a:t>:</a:t>
          </a:r>
          <a:endParaRPr lang="ru-RU" sz="900" dirty="0"/>
        </a:p>
      </dgm:t>
    </dgm:pt>
    <dgm:pt modelId="{977E55AD-3C63-4245-A47C-CBCDC79CC5CF}" type="parTrans" cxnId="{8C41BB91-0165-874D-8009-02339237ACFB}">
      <dgm:prSet/>
      <dgm:spPr/>
      <dgm:t>
        <a:bodyPr/>
        <a:lstStyle/>
        <a:p>
          <a:endParaRPr lang="ru-RU"/>
        </a:p>
      </dgm:t>
    </dgm:pt>
    <dgm:pt modelId="{4EC1A8F8-E5DD-DA42-97EA-11AE1989EB3B}" type="sibTrans" cxnId="{8C41BB91-0165-874D-8009-02339237ACFB}">
      <dgm:prSet/>
      <dgm:spPr/>
      <dgm:t>
        <a:bodyPr/>
        <a:lstStyle/>
        <a:p>
          <a:endParaRPr lang="ru-RU"/>
        </a:p>
      </dgm:t>
    </dgm:pt>
    <dgm:pt modelId="{75257696-1DDB-A94F-9739-A4EC4BF8D23D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занято 85</a:t>
          </a:r>
          <a:endParaRPr lang="ru-RU" sz="900" dirty="0"/>
        </a:p>
      </dgm:t>
    </dgm:pt>
    <dgm:pt modelId="{6E175C5C-EEEE-E74A-95AC-9111CA240459}" type="parTrans" cxnId="{5C8A40F5-359E-7547-B85E-30A0727A0BDE}">
      <dgm:prSet/>
      <dgm:spPr/>
      <dgm:t>
        <a:bodyPr/>
        <a:lstStyle/>
        <a:p>
          <a:endParaRPr lang="ru-RU"/>
        </a:p>
      </dgm:t>
    </dgm:pt>
    <dgm:pt modelId="{6B7F720E-87DC-944C-B488-89911ACCF924}" type="sibTrans" cxnId="{5C8A40F5-359E-7547-B85E-30A0727A0BDE}">
      <dgm:prSet/>
      <dgm:spPr/>
      <dgm:t>
        <a:bodyPr/>
        <a:lstStyle/>
        <a:p>
          <a:endParaRPr lang="ru-RU"/>
        </a:p>
      </dgm:t>
    </dgm:pt>
    <dgm:pt modelId="{7DD84950-FF76-D841-9BBE-64348CACFEFB}">
      <dgm:prSet phldrT="[Текст]" custT="1"/>
      <dgm:spPr>
        <a:solidFill>
          <a:srgbClr val="29ABD6"/>
        </a:solidFill>
      </dgm:spPr>
      <dgm:t>
        <a:bodyPr/>
        <a:lstStyle/>
        <a:p>
          <a:r>
            <a:rPr lang="ru-RU" sz="900" dirty="0" err="1" smtClean="0"/>
            <a:t>Вагономест</a:t>
          </a:r>
          <a:r>
            <a:rPr lang="ru-RU" sz="900" dirty="0" smtClean="0"/>
            <a:t> свободно 40 </a:t>
          </a:r>
          <a:r>
            <a:rPr lang="ru-RU" sz="900" u="sng" dirty="0" smtClean="0">
              <a:solidFill>
                <a:srgbClr val="33CC33"/>
              </a:solidFill>
            </a:rPr>
            <a:t>(</a:t>
          </a:r>
          <a:r>
            <a:rPr lang="ru-RU" sz="900" u="sng" dirty="0" smtClean="0">
              <a:solidFill>
                <a:srgbClr val="FFFFFF"/>
              </a:solidFill>
            </a:rPr>
            <a:t>(</a:t>
          </a:r>
          <a:r>
            <a:rPr lang="ru-RU" sz="900" i="1" u="sng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dirty="0" smtClean="0">
              <a:solidFill>
                <a:schemeClr val="tx1"/>
              </a:solidFill>
            </a:rPr>
            <a:t>места</a:t>
          </a:r>
          <a:r>
            <a:rPr lang="ru-RU" sz="900" u="sng" dirty="0" smtClean="0">
              <a:solidFill>
                <a:schemeClr val="tx1"/>
              </a:solidFill>
            </a:rPr>
            <a:t>)</a:t>
          </a:r>
          <a:endParaRPr lang="ru-RU" sz="900" u="sng" dirty="0">
            <a:solidFill>
              <a:schemeClr val="tx1"/>
            </a:solidFill>
          </a:endParaRPr>
        </a:p>
      </dgm:t>
    </dgm:pt>
    <dgm:pt modelId="{2A4220C5-01AA-734F-AB5B-0188D28E4C7E}" type="parTrans" cxnId="{59AD9025-888F-BE46-AB42-9AAB911B7BD2}">
      <dgm:prSet/>
      <dgm:spPr/>
      <dgm:t>
        <a:bodyPr/>
        <a:lstStyle/>
        <a:p>
          <a:endParaRPr lang="ru-RU"/>
        </a:p>
      </dgm:t>
    </dgm:pt>
    <dgm:pt modelId="{078F4E47-C2D1-3A41-ABFF-64396B78E4C7}" type="sibTrans" cxnId="{59AD9025-888F-BE46-AB42-9AAB911B7BD2}">
      <dgm:prSet/>
      <dgm:spPr/>
      <dgm:t>
        <a:bodyPr/>
        <a:lstStyle/>
        <a:p>
          <a:endParaRPr lang="ru-RU"/>
        </a:p>
      </dgm:t>
    </dgm:pt>
    <dgm:pt modelId="{5718E3D2-A383-1F41-A0B8-990A9D6281BA}" type="pres">
      <dgm:prSet presAssocID="{26989324-8B01-6F49-AE1D-F04A027272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9E272-732F-D746-B23B-508BE02FF0FD}" type="pres">
      <dgm:prSet presAssocID="{32A7DBD7-039B-5147-9A1D-E3E6C7B5B069}" presName="comp" presStyleCnt="0"/>
      <dgm:spPr/>
    </dgm:pt>
    <dgm:pt modelId="{745E4810-79A2-C749-AC04-0BA2449ECD90}" type="pres">
      <dgm:prSet presAssocID="{32A7DBD7-039B-5147-9A1D-E3E6C7B5B069}" presName="box" presStyleLbl="node1" presStyleIdx="0" presStyleCnt="4"/>
      <dgm:spPr/>
      <dgm:t>
        <a:bodyPr/>
        <a:lstStyle/>
        <a:p>
          <a:endParaRPr lang="ru-RU"/>
        </a:p>
      </dgm:t>
    </dgm:pt>
    <dgm:pt modelId="{AE97B214-6BF3-CB45-815E-025C67B014A1}" type="pres">
      <dgm:prSet presAssocID="{32A7DBD7-039B-5147-9A1D-E3E6C7B5B069}" presName="img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628C52A3-553A-154C-88CF-D2A51A2F5B1F}" type="pres">
      <dgm:prSet presAssocID="{32A7DBD7-039B-5147-9A1D-E3E6C7B5B06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220F-79B8-1646-917B-083E57ED98D5}" type="pres">
      <dgm:prSet presAssocID="{5152BDAC-84BB-0343-BE8F-46E88A72E619}" presName="spacer" presStyleCnt="0"/>
      <dgm:spPr/>
    </dgm:pt>
    <dgm:pt modelId="{4B0C4EE6-8815-1545-89B6-161CC9FACD71}" type="pres">
      <dgm:prSet presAssocID="{C4ACEB9E-930E-1448-8DF5-08F4AEF4F587}" presName="comp" presStyleCnt="0"/>
      <dgm:spPr/>
    </dgm:pt>
    <dgm:pt modelId="{E424BB31-34E0-4D41-B8B6-54A39663CA18}" type="pres">
      <dgm:prSet presAssocID="{C4ACEB9E-930E-1448-8DF5-08F4AEF4F587}" presName="box" presStyleLbl="node1" presStyleIdx="1" presStyleCnt="4"/>
      <dgm:spPr/>
      <dgm:t>
        <a:bodyPr/>
        <a:lstStyle/>
        <a:p>
          <a:endParaRPr lang="ru-RU"/>
        </a:p>
      </dgm:t>
    </dgm:pt>
    <dgm:pt modelId="{A747945C-D74C-0448-BAB8-E716974937D6}" type="pres">
      <dgm:prSet presAssocID="{C4ACEB9E-930E-1448-8DF5-08F4AEF4F587}" presName="img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4C762725-AEBC-2D45-AD6B-9BDC5C1EFFE5}" type="pres">
      <dgm:prSet presAssocID="{C4ACEB9E-930E-1448-8DF5-08F4AEF4F58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E3EDE-5298-9F47-BF62-B885253705B0}" type="pres">
      <dgm:prSet presAssocID="{2A212104-EEE7-3045-8134-0FD49EFDD213}" presName="spacer" presStyleCnt="0"/>
      <dgm:spPr/>
    </dgm:pt>
    <dgm:pt modelId="{6D08C792-7AFD-BE41-BA15-43BED193FEDA}" type="pres">
      <dgm:prSet presAssocID="{DD21A4CF-6706-0A44-B26F-2F33E235476C}" presName="comp" presStyleCnt="0"/>
      <dgm:spPr/>
    </dgm:pt>
    <dgm:pt modelId="{2D44B8E0-3AF0-7D42-8B99-B83A3DC8976E}" type="pres">
      <dgm:prSet presAssocID="{DD21A4CF-6706-0A44-B26F-2F33E235476C}" presName="box" presStyleLbl="node1" presStyleIdx="2" presStyleCnt="4"/>
      <dgm:spPr/>
      <dgm:t>
        <a:bodyPr/>
        <a:lstStyle/>
        <a:p>
          <a:endParaRPr lang="ru-RU"/>
        </a:p>
      </dgm:t>
    </dgm:pt>
    <dgm:pt modelId="{6C110F32-B1C8-B841-882D-B155E1F7DCB5}" type="pres">
      <dgm:prSet presAssocID="{DD21A4CF-6706-0A44-B26F-2F33E235476C}" presName="img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BEE75FC2-40FA-E749-8E6E-9DC386C70D6D}" type="pres">
      <dgm:prSet presAssocID="{DD21A4CF-6706-0A44-B26F-2F33E235476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C83F3-483E-2E4C-923A-061EB6F0A82F}" type="pres">
      <dgm:prSet presAssocID="{D46BA6EE-82D8-2745-95D4-441C0BC6C51C}" presName="spacer" presStyleCnt="0"/>
      <dgm:spPr/>
    </dgm:pt>
    <dgm:pt modelId="{872E649B-7C39-9A4C-A239-6B02B28AB638}" type="pres">
      <dgm:prSet presAssocID="{30C65C20-A9C5-934D-84A1-EC7C6FE92D0E}" presName="comp" presStyleCnt="0"/>
      <dgm:spPr/>
    </dgm:pt>
    <dgm:pt modelId="{FA62F572-1EBE-DD4B-B938-505BD8FBF0B6}" type="pres">
      <dgm:prSet presAssocID="{30C65C20-A9C5-934D-84A1-EC7C6FE92D0E}" presName="box" presStyleLbl="node1" presStyleIdx="3" presStyleCnt="4"/>
      <dgm:spPr/>
      <dgm:t>
        <a:bodyPr/>
        <a:lstStyle/>
        <a:p>
          <a:endParaRPr lang="ru-RU"/>
        </a:p>
      </dgm:t>
    </dgm:pt>
    <dgm:pt modelId="{9F3A3BAE-798F-1E4E-9D05-E99FC6814823}" type="pres">
      <dgm:prSet presAssocID="{30C65C20-A9C5-934D-84A1-EC7C6FE92D0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BA9C2E68-EF79-CB45-9398-82240DCEBF8B}" type="pres">
      <dgm:prSet presAssocID="{30C65C20-A9C5-934D-84A1-EC7C6FE92D0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042D6-465B-A640-AD1D-8FB1C38175DB}" type="presOf" srcId="{75257696-1DDB-A94F-9739-A4EC4BF8D23D}" destId="{BA9C2E68-EF79-CB45-9398-82240DCEBF8B}" srcOrd="1" destOrd="1" presId="urn:microsoft.com/office/officeart/2005/8/layout/vList4#1"/>
    <dgm:cxn modelId="{937BEF31-9CF2-0741-89D3-99965A07E6AC}" type="presOf" srcId="{DD21A4CF-6706-0A44-B26F-2F33E235476C}" destId="{2D44B8E0-3AF0-7D42-8B99-B83A3DC8976E}" srcOrd="0" destOrd="0" presId="urn:microsoft.com/office/officeart/2005/8/layout/vList4#1"/>
    <dgm:cxn modelId="{96D37A05-9643-254E-9C3E-6A13EC4D338B}" type="presOf" srcId="{30C65C20-A9C5-934D-84A1-EC7C6FE92D0E}" destId="{BA9C2E68-EF79-CB45-9398-82240DCEBF8B}" srcOrd="1" destOrd="0" presId="urn:microsoft.com/office/officeart/2005/8/layout/vList4#1"/>
    <dgm:cxn modelId="{43E55EF5-13E0-D44B-A435-BC6E67418EDA}" type="presOf" srcId="{32A7DBD7-039B-5147-9A1D-E3E6C7B5B069}" destId="{745E4810-79A2-C749-AC04-0BA2449ECD90}" srcOrd="0" destOrd="0" presId="urn:microsoft.com/office/officeart/2005/8/layout/vList4#1"/>
    <dgm:cxn modelId="{7FDE7417-77E8-2D47-8A17-18082BC7A755}" srcId="{26989324-8B01-6F49-AE1D-F04A02727246}" destId="{C4ACEB9E-930E-1448-8DF5-08F4AEF4F587}" srcOrd="1" destOrd="0" parTransId="{A2D8362D-B4C0-4540-B0CE-373D5E34F566}" sibTransId="{2A212104-EEE7-3045-8134-0FD49EFDD213}"/>
    <dgm:cxn modelId="{C7039DE2-794D-9F49-B8EF-EC48A536EAA0}" type="presOf" srcId="{75257696-1DDB-A94F-9739-A4EC4BF8D23D}" destId="{FA62F572-1EBE-DD4B-B938-505BD8FBF0B6}" srcOrd="0" destOrd="1" presId="urn:microsoft.com/office/officeart/2005/8/layout/vList4#1"/>
    <dgm:cxn modelId="{934F889A-D040-D749-8ED2-E00E7F492A57}" srcId="{DD21A4CF-6706-0A44-B26F-2F33E235476C}" destId="{D903475A-896F-2B49-9E02-3F06CC8F8FA9}" srcOrd="0" destOrd="0" parTransId="{CB2A0143-C1FF-1043-937E-3BE8EAFF0CA6}" sibTransId="{348BA6AC-615C-7C46-8EE3-647BCA10EF33}"/>
    <dgm:cxn modelId="{FC42EC84-E16F-2F42-B617-18019BB7F491}" srcId="{26989324-8B01-6F49-AE1D-F04A02727246}" destId="{32A7DBD7-039B-5147-9A1D-E3E6C7B5B069}" srcOrd="0" destOrd="0" parTransId="{DF2E6799-3845-E040-9D40-3304FDD4B0A6}" sibTransId="{5152BDAC-84BB-0343-BE8F-46E88A72E619}"/>
    <dgm:cxn modelId="{C6683581-B620-E441-9B2F-3CF9D59294BC}" type="presOf" srcId="{C4ACEB9E-930E-1448-8DF5-08F4AEF4F587}" destId="{E424BB31-34E0-4D41-B8B6-54A39663CA18}" srcOrd="0" destOrd="0" presId="urn:microsoft.com/office/officeart/2005/8/layout/vList4#1"/>
    <dgm:cxn modelId="{5C8A40F5-359E-7547-B85E-30A0727A0BDE}" srcId="{30C65C20-A9C5-934D-84A1-EC7C6FE92D0E}" destId="{75257696-1DDB-A94F-9739-A4EC4BF8D23D}" srcOrd="0" destOrd="0" parTransId="{6E175C5C-EEEE-E74A-95AC-9111CA240459}" sibTransId="{6B7F720E-87DC-944C-B488-89911ACCF924}"/>
    <dgm:cxn modelId="{864E69DC-4FF0-5544-8F05-8930E2B99879}" type="presOf" srcId="{30C65C20-A9C5-934D-84A1-EC7C6FE92D0E}" destId="{FA62F572-1EBE-DD4B-B938-505BD8FBF0B6}" srcOrd="0" destOrd="0" presId="urn:microsoft.com/office/officeart/2005/8/layout/vList4#1"/>
    <dgm:cxn modelId="{D90BBC49-BEBF-1640-931A-1457EAB87B8D}" type="presOf" srcId="{D903475A-896F-2B49-9E02-3F06CC8F8FA9}" destId="{2D44B8E0-3AF0-7D42-8B99-B83A3DC8976E}" srcOrd="0" destOrd="1" presId="urn:microsoft.com/office/officeart/2005/8/layout/vList4#1"/>
    <dgm:cxn modelId="{8C41BB91-0165-874D-8009-02339237ACFB}" srcId="{26989324-8B01-6F49-AE1D-F04A02727246}" destId="{30C65C20-A9C5-934D-84A1-EC7C6FE92D0E}" srcOrd="3" destOrd="0" parTransId="{977E55AD-3C63-4245-A47C-CBCDC79CC5CF}" sibTransId="{4EC1A8F8-E5DD-DA42-97EA-11AE1989EB3B}"/>
    <dgm:cxn modelId="{59AD9025-888F-BE46-AB42-9AAB911B7BD2}" srcId="{30C65C20-A9C5-934D-84A1-EC7C6FE92D0E}" destId="{7DD84950-FF76-D841-9BBE-64348CACFEFB}" srcOrd="1" destOrd="0" parTransId="{2A4220C5-01AA-734F-AB5B-0188D28E4C7E}" sibTransId="{078F4E47-C2D1-3A41-ABFF-64396B78E4C7}"/>
    <dgm:cxn modelId="{6E0DAEB0-0A73-7F41-A98C-0B5C1CC39518}" type="presOf" srcId="{26989324-8B01-6F49-AE1D-F04A02727246}" destId="{5718E3D2-A383-1F41-A0B8-990A9D6281BA}" srcOrd="0" destOrd="0" presId="urn:microsoft.com/office/officeart/2005/8/layout/vList4#1"/>
    <dgm:cxn modelId="{B6EA269C-63F3-454C-BBA6-4C04C9C43FE0}" srcId="{26989324-8B01-6F49-AE1D-F04A02727246}" destId="{DD21A4CF-6706-0A44-B26F-2F33E235476C}" srcOrd="2" destOrd="0" parTransId="{526075BC-8959-A741-8BA4-2A4D2ADC589F}" sibTransId="{D46BA6EE-82D8-2745-95D4-441C0BC6C51C}"/>
    <dgm:cxn modelId="{ADCCFE79-524D-B94D-B29C-64EDDE8D0B85}" type="presOf" srcId="{32A7DBD7-039B-5147-9A1D-E3E6C7B5B069}" destId="{628C52A3-553A-154C-88CF-D2A51A2F5B1F}" srcOrd="1" destOrd="0" presId="urn:microsoft.com/office/officeart/2005/8/layout/vList4#1"/>
    <dgm:cxn modelId="{837A8FED-2201-BD4F-B4DF-FFAAEADE2B89}" type="presOf" srcId="{DD21A4CF-6706-0A44-B26F-2F33E235476C}" destId="{BEE75FC2-40FA-E749-8E6E-9DC386C70D6D}" srcOrd="1" destOrd="0" presId="urn:microsoft.com/office/officeart/2005/8/layout/vList4#1"/>
    <dgm:cxn modelId="{EA031154-5394-724D-86D8-D81C8601D031}" type="presOf" srcId="{7DD84950-FF76-D841-9BBE-64348CACFEFB}" destId="{FA62F572-1EBE-DD4B-B938-505BD8FBF0B6}" srcOrd="0" destOrd="2" presId="urn:microsoft.com/office/officeart/2005/8/layout/vList4#1"/>
    <dgm:cxn modelId="{8955FF66-90F7-6C43-9784-50DB34360D30}" type="presOf" srcId="{D903475A-896F-2B49-9E02-3F06CC8F8FA9}" destId="{BEE75FC2-40FA-E749-8E6E-9DC386C70D6D}" srcOrd="1" destOrd="1" presId="urn:microsoft.com/office/officeart/2005/8/layout/vList4#1"/>
    <dgm:cxn modelId="{726E875F-9439-3A4A-B9F7-D9D344193EE0}" type="presOf" srcId="{C4ACEB9E-930E-1448-8DF5-08F4AEF4F587}" destId="{4C762725-AEBC-2D45-AD6B-9BDC5C1EFFE5}" srcOrd="1" destOrd="0" presId="urn:microsoft.com/office/officeart/2005/8/layout/vList4#1"/>
    <dgm:cxn modelId="{311079E0-CC2F-1C44-89D1-FD53BDFD2BC4}" type="presOf" srcId="{7DD84950-FF76-D841-9BBE-64348CACFEFB}" destId="{BA9C2E68-EF79-CB45-9398-82240DCEBF8B}" srcOrd="1" destOrd="2" presId="urn:microsoft.com/office/officeart/2005/8/layout/vList4#1"/>
    <dgm:cxn modelId="{F18C4F0B-497B-7640-9DC9-ED97427EE97B}" type="presParOf" srcId="{5718E3D2-A383-1F41-A0B8-990A9D6281BA}" destId="{4699E272-732F-D746-B23B-508BE02FF0FD}" srcOrd="0" destOrd="0" presId="urn:microsoft.com/office/officeart/2005/8/layout/vList4#1"/>
    <dgm:cxn modelId="{CE27C0D6-1E7D-DF4D-9CE3-CEBA1699447B}" type="presParOf" srcId="{4699E272-732F-D746-B23B-508BE02FF0FD}" destId="{745E4810-79A2-C749-AC04-0BA2449ECD90}" srcOrd="0" destOrd="0" presId="urn:microsoft.com/office/officeart/2005/8/layout/vList4#1"/>
    <dgm:cxn modelId="{0948A20D-68F3-4349-A71E-9EBE2C8E8EA2}" type="presParOf" srcId="{4699E272-732F-D746-B23B-508BE02FF0FD}" destId="{AE97B214-6BF3-CB45-815E-025C67B014A1}" srcOrd="1" destOrd="0" presId="urn:microsoft.com/office/officeart/2005/8/layout/vList4#1"/>
    <dgm:cxn modelId="{680C15F6-EEBC-3A49-882F-779C37C478A7}" type="presParOf" srcId="{4699E272-732F-D746-B23B-508BE02FF0FD}" destId="{628C52A3-553A-154C-88CF-D2A51A2F5B1F}" srcOrd="2" destOrd="0" presId="urn:microsoft.com/office/officeart/2005/8/layout/vList4#1"/>
    <dgm:cxn modelId="{82819535-CEDA-A147-8D60-06AB971E899A}" type="presParOf" srcId="{5718E3D2-A383-1F41-A0B8-990A9D6281BA}" destId="{3172220F-79B8-1646-917B-083E57ED98D5}" srcOrd="1" destOrd="0" presId="urn:microsoft.com/office/officeart/2005/8/layout/vList4#1"/>
    <dgm:cxn modelId="{3EBB7AF2-77E9-0242-9187-606822C7B6EA}" type="presParOf" srcId="{5718E3D2-A383-1F41-A0B8-990A9D6281BA}" destId="{4B0C4EE6-8815-1545-89B6-161CC9FACD71}" srcOrd="2" destOrd="0" presId="urn:microsoft.com/office/officeart/2005/8/layout/vList4#1"/>
    <dgm:cxn modelId="{57CC40D9-8792-3A48-8D36-27FC20A8A7E4}" type="presParOf" srcId="{4B0C4EE6-8815-1545-89B6-161CC9FACD71}" destId="{E424BB31-34E0-4D41-B8B6-54A39663CA18}" srcOrd="0" destOrd="0" presId="urn:microsoft.com/office/officeart/2005/8/layout/vList4#1"/>
    <dgm:cxn modelId="{502C0BB2-B9DD-7745-89BD-D46860CE2949}" type="presParOf" srcId="{4B0C4EE6-8815-1545-89B6-161CC9FACD71}" destId="{A747945C-D74C-0448-BAB8-E716974937D6}" srcOrd="1" destOrd="0" presId="urn:microsoft.com/office/officeart/2005/8/layout/vList4#1"/>
    <dgm:cxn modelId="{3A4C96DA-9E55-3441-943B-19557D2F8588}" type="presParOf" srcId="{4B0C4EE6-8815-1545-89B6-161CC9FACD71}" destId="{4C762725-AEBC-2D45-AD6B-9BDC5C1EFFE5}" srcOrd="2" destOrd="0" presId="urn:microsoft.com/office/officeart/2005/8/layout/vList4#1"/>
    <dgm:cxn modelId="{81AE63B1-3D84-7848-8A98-3F8145B99080}" type="presParOf" srcId="{5718E3D2-A383-1F41-A0B8-990A9D6281BA}" destId="{E3BE3EDE-5298-9F47-BF62-B885253705B0}" srcOrd="3" destOrd="0" presId="urn:microsoft.com/office/officeart/2005/8/layout/vList4#1"/>
    <dgm:cxn modelId="{3319E74F-6287-E14F-B63D-0EFF0E8EE315}" type="presParOf" srcId="{5718E3D2-A383-1F41-A0B8-990A9D6281BA}" destId="{6D08C792-7AFD-BE41-BA15-43BED193FEDA}" srcOrd="4" destOrd="0" presId="urn:microsoft.com/office/officeart/2005/8/layout/vList4#1"/>
    <dgm:cxn modelId="{59E99B8B-DB5C-784A-A11F-84284926DE6F}" type="presParOf" srcId="{6D08C792-7AFD-BE41-BA15-43BED193FEDA}" destId="{2D44B8E0-3AF0-7D42-8B99-B83A3DC8976E}" srcOrd="0" destOrd="0" presId="urn:microsoft.com/office/officeart/2005/8/layout/vList4#1"/>
    <dgm:cxn modelId="{77317BDE-6611-224F-83A0-C66264D86136}" type="presParOf" srcId="{6D08C792-7AFD-BE41-BA15-43BED193FEDA}" destId="{6C110F32-B1C8-B841-882D-B155E1F7DCB5}" srcOrd="1" destOrd="0" presId="urn:microsoft.com/office/officeart/2005/8/layout/vList4#1"/>
    <dgm:cxn modelId="{38F9BE54-5F8B-2C47-8020-F35C1F9E7343}" type="presParOf" srcId="{6D08C792-7AFD-BE41-BA15-43BED193FEDA}" destId="{BEE75FC2-40FA-E749-8E6E-9DC386C70D6D}" srcOrd="2" destOrd="0" presId="urn:microsoft.com/office/officeart/2005/8/layout/vList4#1"/>
    <dgm:cxn modelId="{326A9C86-8E51-8F46-902D-5B3882125A24}" type="presParOf" srcId="{5718E3D2-A383-1F41-A0B8-990A9D6281BA}" destId="{760C83F3-483E-2E4C-923A-061EB6F0A82F}" srcOrd="5" destOrd="0" presId="urn:microsoft.com/office/officeart/2005/8/layout/vList4#1"/>
    <dgm:cxn modelId="{586376C8-8B50-8D4E-AF34-975CC615A66D}" type="presParOf" srcId="{5718E3D2-A383-1F41-A0B8-990A9D6281BA}" destId="{872E649B-7C39-9A4C-A239-6B02B28AB638}" srcOrd="6" destOrd="0" presId="urn:microsoft.com/office/officeart/2005/8/layout/vList4#1"/>
    <dgm:cxn modelId="{C4FB83E2-C896-7A4E-8563-3BF97AA89366}" type="presParOf" srcId="{872E649B-7C39-9A4C-A239-6B02B28AB638}" destId="{FA62F572-1EBE-DD4B-B938-505BD8FBF0B6}" srcOrd="0" destOrd="0" presId="urn:microsoft.com/office/officeart/2005/8/layout/vList4#1"/>
    <dgm:cxn modelId="{86A704C6-5538-C24F-957C-6F6AE018C6F6}" type="presParOf" srcId="{872E649B-7C39-9A4C-A239-6B02B28AB638}" destId="{9F3A3BAE-798F-1E4E-9D05-E99FC6814823}" srcOrd="1" destOrd="0" presId="urn:microsoft.com/office/officeart/2005/8/layout/vList4#1"/>
    <dgm:cxn modelId="{419FD761-43F2-3A45-9AC6-227857FCEA4B}" type="presParOf" srcId="{872E649B-7C39-9A4C-A239-6B02B28AB638}" destId="{BA9C2E68-EF79-CB45-9398-82240DCEBF8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019A5D8A-B0E5-BF44-9B2D-F021AB1F430A}">
      <dgm:prSet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dirty="0">
            <a:solidFill>
              <a:schemeClr val="accent6"/>
            </a:solidFill>
          </a:endParaRPr>
        </a:p>
      </dgm:t>
    </dgm:pt>
    <dgm:pt modelId="{3ED394BF-C7D3-F349-8F23-E4A44FEC16AE}" type="parTrans" cxnId="{12A8C3CA-2339-8547-8E7B-647F484A0F3A}">
      <dgm:prSet/>
      <dgm:spPr/>
      <dgm:t>
        <a:bodyPr/>
        <a:lstStyle/>
        <a:p>
          <a:endParaRPr lang="ru-RU"/>
        </a:p>
      </dgm:t>
    </dgm:pt>
    <dgm:pt modelId="{FCD6A990-AE80-9C44-BF6A-515848ECA566}" type="sibTrans" cxnId="{12A8C3CA-2339-8547-8E7B-647F484A0F3A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4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4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4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4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4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6E2FE228-93CB-5A47-8934-8F87C8507153}" type="pres">
      <dgm:prSet presAssocID="{706B4994-DA60-5C40-9790-59218994EAAD}" presName="sibTrans" presStyleCnt="0"/>
      <dgm:spPr/>
    </dgm:pt>
    <dgm:pt modelId="{D21DA994-5D34-7441-931F-4E3C4167A7D2}" type="pres">
      <dgm:prSet presAssocID="{019A5D8A-B0E5-BF44-9B2D-F021AB1F430A}" presName="composite" presStyleCnt="0"/>
      <dgm:spPr/>
    </dgm:pt>
    <dgm:pt modelId="{548B067A-A62E-A844-B7B2-989772D44A73}" type="pres">
      <dgm:prSet presAssocID="{019A5D8A-B0E5-BF44-9B2D-F021AB1F430A}" presName="rect1" presStyleLbl="trAlignAcc1" presStyleIdx="3" presStyleCnt="4" custScaleX="13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F9C87-851C-BD47-A602-3E60B9A7FBCD}" type="pres">
      <dgm:prSet presAssocID="{019A5D8A-B0E5-BF44-9B2D-F021AB1F430A}" presName="rect2" presStyleLbl="fgImgPlace1" presStyleIdx="3" presStyleCnt="4" custLinFactX="-12028" custLinFactNeighborX="-100000" custLinFactNeighborY="31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504DDFB0-B6B5-E948-9A22-53F2FA7526BA}" type="presOf" srcId="{8F246142-28BF-314B-8133-41B803804A8F}" destId="{B5E3B9F0-CC4B-9143-9B5F-B88C2BC0F771}" srcOrd="0" destOrd="0" presId="urn:microsoft.com/office/officeart/2008/layout/PictureStrips"/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131C39C6-DBBE-7E4E-B514-8DAD02D2E503}" type="presOf" srcId="{019A5D8A-B0E5-BF44-9B2D-F021AB1F430A}" destId="{548B067A-A62E-A844-B7B2-989772D44A73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62DB8BA0-BD4D-C14C-8558-B518BED89D27}" type="presOf" srcId="{B137A52A-EE08-3A4B-91E9-552021A46893}" destId="{CFCB11C4-06DD-5243-81ED-427EEE57731C}" srcOrd="0" destOrd="0" presId="urn:microsoft.com/office/officeart/2008/layout/PictureStrips"/>
    <dgm:cxn modelId="{AA7D757F-CF56-A644-916E-D5F94018B05A}" type="presOf" srcId="{C26341B3-03FB-C64D-A9F3-2EF2731BF47B}" destId="{858D55FA-1F68-D34F-B469-61A342BB1439}" srcOrd="0" destOrd="0" presId="urn:microsoft.com/office/officeart/2008/layout/PictureStrips"/>
    <dgm:cxn modelId="{FD03B622-6200-9048-92AA-15597C31FED3}" type="presOf" srcId="{4DB585A9-63CB-8D45-919B-4C25D73FFBA6}" destId="{4C2895E3-34A9-DF4D-B230-C35C653477A1}" srcOrd="0" destOrd="0" presId="urn:microsoft.com/office/officeart/2008/layout/PictureStrips"/>
    <dgm:cxn modelId="{12A8C3CA-2339-8547-8E7B-647F484A0F3A}" srcId="{C26341B3-03FB-C64D-A9F3-2EF2731BF47B}" destId="{019A5D8A-B0E5-BF44-9B2D-F021AB1F430A}" srcOrd="3" destOrd="0" parTransId="{3ED394BF-C7D3-F349-8F23-E4A44FEC16AE}" sibTransId="{FCD6A990-AE80-9C44-BF6A-515848ECA566}"/>
    <dgm:cxn modelId="{C1CCE2C4-6D69-F64B-B42A-166FC07D023A}" type="presParOf" srcId="{858D55FA-1F68-D34F-B469-61A342BB1439}" destId="{AB5ACFFB-0610-0347-8941-88E7534D7B57}" srcOrd="0" destOrd="0" presId="urn:microsoft.com/office/officeart/2008/layout/PictureStrips"/>
    <dgm:cxn modelId="{D9834E30-ECC1-974D-9C43-D036795BEAF4}" type="presParOf" srcId="{AB5ACFFB-0610-0347-8941-88E7534D7B57}" destId="{CFCB11C4-06DD-5243-81ED-427EEE57731C}" srcOrd="0" destOrd="0" presId="urn:microsoft.com/office/officeart/2008/layout/PictureStrips"/>
    <dgm:cxn modelId="{1D892976-5658-1540-90FC-F6169EAE4A84}" type="presParOf" srcId="{AB5ACFFB-0610-0347-8941-88E7534D7B57}" destId="{0AD14CC8-4A41-2445-9DCA-8B534EFA1D29}" srcOrd="1" destOrd="0" presId="urn:microsoft.com/office/officeart/2008/layout/PictureStrips"/>
    <dgm:cxn modelId="{41FB0C01-F6AB-E24C-96E5-F6F6B8A443D4}" type="presParOf" srcId="{858D55FA-1F68-D34F-B469-61A342BB1439}" destId="{D013C644-0549-E842-A2DC-D4996A89243C}" srcOrd="1" destOrd="0" presId="urn:microsoft.com/office/officeart/2008/layout/PictureStrips"/>
    <dgm:cxn modelId="{0AF283F7-F96B-FD42-BB13-52D466378B6B}" type="presParOf" srcId="{858D55FA-1F68-D34F-B469-61A342BB1439}" destId="{625B4080-0351-8B49-83D4-F7484F83F4D3}" srcOrd="2" destOrd="0" presId="urn:microsoft.com/office/officeart/2008/layout/PictureStrips"/>
    <dgm:cxn modelId="{82D672B8-EC06-B549-AA9D-60F3F364E814}" type="presParOf" srcId="{625B4080-0351-8B49-83D4-F7484F83F4D3}" destId="{B5E3B9F0-CC4B-9143-9B5F-B88C2BC0F771}" srcOrd="0" destOrd="0" presId="urn:microsoft.com/office/officeart/2008/layout/PictureStrips"/>
    <dgm:cxn modelId="{DF205A55-90AD-BF4B-BE5B-BBD3D91FC55B}" type="presParOf" srcId="{625B4080-0351-8B49-83D4-F7484F83F4D3}" destId="{062046A7-1FAE-4C44-8870-40CB8229F7A9}" srcOrd="1" destOrd="0" presId="urn:microsoft.com/office/officeart/2008/layout/PictureStrips"/>
    <dgm:cxn modelId="{2696B063-E5BA-D04A-98A0-8D1308585356}" type="presParOf" srcId="{858D55FA-1F68-D34F-B469-61A342BB1439}" destId="{58A22981-A73C-EA43-9353-8F2FF6270BCA}" srcOrd="3" destOrd="0" presId="urn:microsoft.com/office/officeart/2008/layout/PictureStrips"/>
    <dgm:cxn modelId="{92B65284-8E78-534F-A121-FA1CBD5E5410}" type="presParOf" srcId="{858D55FA-1F68-D34F-B469-61A342BB1439}" destId="{F9AF2692-1539-2740-A297-E1E6C84CBDBA}" srcOrd="4" destOrd="0" presId="urn:microsoft.com/office/officeart/2008/layout/PictureStrips"/>
    <dgm:cxn modelId="{50378B81-688E-C24D-AF2E-924B37F65451}" type="presParOf" srcId="{F9AF2692-1539-2740-A297-E1E6C84CBDBA}" destId="{4C2895E3-34A9-DF4D-B230-C35C653477A1}" srcOrd="0" destOrd="0" presId="urn:microsoft.com/office/officeart/2008/layout/PictureStrips"/>
    <dgm:cxn modelId="{B08B056A-C4BA-E449-A0BA-BA510D4B1E00}" type="presParOf" srcId="{F9AF2692-1539-2740-A297-E1E6C84CBDBA}" destId="{B65D6FC4-71F1-9648-AE1C-B32B2D1D35ED}" srcOrd="1" destOrd="0" presId="urn:microsoft.com/office/officeart/2008/layout/PictureStrips"/>
    <dgm:cxn modelId="{C6155464-F678-D843-A1CD-987D31BA9DF6}" type="presParOf" srcId="{858D55FA-1F68-D34F-B469-61A342BB1439}" destId="{6E2FE228-93CB-5A47-8934-8F87C8507153}" srcOrd="5" destOrd="0" presId="urn:microsoft.com/office/officeart/2008/layout/PictureStrips"/>
    <dgm:cxn modelId="{F78BC044-9375-C14E-8E69-FE891EB02914}" type="presParOf" srcId="{858D55FA-1F68-D34F-B469-61A342BB1439}" destId="{D21DA994-5D34-7441-931F-4E3C4167A7D2}" srcOrd="6" destOrd="0" presId="urn:microsoft.com/office/officeart/2008/layout/PictureStrips"/>
    <dgm:cxn modelId="{3AEA6DE8-5EFE-3046-8F9B-BEDC28BEC3A7}" type="presParOf" srcId="{D21DA994-5D34-7441-931F-4E3C4167A7D2}" destId="{548B067A-A62E-A844-B7B2-989772D44A73}" srcOrd="0" destOrd="0" presId="urn:microsoft.com/office/officeart/2008/layout/PictureStrips"/>
    <dgm:cxn modelId="{D66AD5CE-E537-0544-9F04-69E76E826D12}" type="presParOf" srcId="{D21DA994-5D34-7441-931F-4E3C4167A7D2}" destId="{813F9C87-851C-BD47-A602-3E60B9A7FB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Минимальное</a:t>
          </a:r>
          <a:r>
            <a:rPr lang="ru-RU" sz="10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A61A0CB3-4462-ED48-B12D-3652D2804214}" type="presOf" srcId="{B137A52A-EE08-3A4B-91E9-552021A46893}" destId="{CFCB11C4-06DD-5243-81ED-427EEE57731C}" srcOrd="0" destOrd="0" presId="urn:microsoft.com/office/officeart/2008/layout/PictureStrips"/>
    <dgm:cxn modelId="{02F6887F-3360-DF44-8413-69936236E418}" type="presOf" srcId="{C26341B3-03FB-C64D-A9F3-2EF2731BF47B}" destId="{858D55FA-1F68-D34F-B469-61A342BB1439}" srcOrd="0" destOrd="0" presId="urn:microsoft.com/office/officeart/2008/layout/PictureStrips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867CFB65-33B0-4744-89C2-BA59FAE3621A}" type="presOf" srcId="{4DB585A9-63CB-8D45-919B-4C25D73FFBA6}" destId="{4C2895E3-34A9-DF4D-B230-C35C653477A1}" srcOrd="0" destOrd="0" presId="urn:microsoft.com/office/officeart/2008/layout/PictureStrips"/>
    <dgm:cxn modelId="{6A1C5E92-B42B-5145-B5EC-EE48A48D920F}" type="presOf" srcId="{8F246142-28BF-314B-8133-41B803804A8F}" destId="{B5E3B9F0-CC4B-9143-9B5F-B88C2BC0F771}" srcOrd="0" destOrd="0" presId="urn:microsoft.com/office/officeart/2008/layout/PictureStrips"/>
    <dgm:cxn modelId="{0225AF8B-2E06-314D-88CD-0C89021CC0B8}" type="presParOf" srcId="{858D55FA-1F68-D34F-B469-61A342BB1439}" destId="{AB5ACFFB-0610-0347-8941-88E7534D7B57}" srcOrd="0" destOrd="0" presId="urn:microsoft.com/office/officeart/2008/layout/PictureStrips"/>
    <dgm:cxn modelId="{D75FDFEE-17C8-7B46-922A-4A2EDC1DFB4C}" type="presParOf" srcId="{AB5ACFFB-0610-0347-8941-88E7534D7B57}" destId="{CFCB11C4-06DD-5243-81ED-427EEE57731C}" srcOrd="0" destOrd="0" presId="urn:microsoft.com/office/officeart/2008/layout/PictureStrips"/>
    <dgm:cxn modelId="{F0EF7F55-B82C-9E4E-9E9D-5EC55BB7A82A}" type="presParOf" srcId="{AB5ACFFB-0610-0347-8941-88E7534D7B57}" destId="{0AD14CC8-4A41-2445-9DCA-8B534EFA1D29}" srcOrd="1" destOrd="0" presId="urn:microsoft.com/office/officeart/2008/layout/PictureStrips"/>
    <dgm:cxn modelId="{72F3C289-5BCB-5447-9A7C-75723DCF25A7}" type="presParOf" srcId="{858D55FA-1F68-D34F-B469-61A342BB1439}" destId="{D013C644-0549-E842-A2DC-D4996A89243C}" srcOrd="1" destOrd="0" presId="urn:microsoft.com/office/officeart/2008/layout/PictureStrips"/>
    <dgm:cxn modelId="{F284F7C0-D17A-BF4A-8E9E-04A450257794}" type="presParOf" srcId="{858D55FA-1F68-D34F-B469-61A342BB1439}" destId="{625B4080-0351-8B49-83D4-F7484F83F4D3}" srcOrd="2" destOrd="0" presId="urn:microsoft.com/office/officeart/2008/layout/PictureStrips"/>
    <dgm:cxn modelId="{A882E58F-7925-5D44-AD71-FE26EB71D0D2}" type="presParOf" srcId="{625B4080-0351-8B49-83D4-F7484F83F4D3}" destId="{B5E3B9F0-CC4B-9143-9B5F-B88C2BC0F771}" srcOrd="0" destOrd="0" presId="urn:microsoft.com/office/officeart/2008/layout/PictureStrips"/>
    <dgm:cxn modelId="{95D8659B-3E95-244C-BD65-BD5C21EDA116}" type="presParOf" srcId="{625B4080-0351-8B49-83D4-F7484F83F4D3}" destId="{062046A7-1FAE-4C44-8870-40CB8229F7A9}" srcOrd="1" destOrd="0" presId="urn:microsoft.com/office/officeart/2008/layout/PictureStrips"/>
    <dgm:cxn modelId="{13817538-F32B-DC45-968B-18607846B6EF}" type="presParOf" srcId="{858D55FA-1F68-D34F-B469-61A342BB1439}" destId="{58A22981-A73C-EA43-9353-8F2FF6270BCA}" srcOrd="3" destOrd="0" presId="urn:microsoft.com/office/officeart/2008/layout/PictureStrips"/>
    <dgm:cxn modelId="{E9FBEA5D-A563-5841-8A6D-459EBE014652}" type="presParOf" srcId="{858D55FA-1F68-D34F-B469-61A342BB1439}" destId="{F9AF2692-1539-2740-A297-E1E6C84CBDBA}" srcOrd="4" destOrd="0" presId="urn:microsoft.com/office/officeart/2008/layout/PictureStrips"/>
    <dgm:cxn modelId="{BA526A26-54EF-BF4B-938B-78CF91974D42}" type="presParOf" srcId="{F9AF2692-1539-2740-A297-E1E6C84CBDBA}" destId="{4C2895E3-34A9-DF4D-B230-C35C653477A1}" srcOrd="0" destOrd="0" presId="urn:microsoft.com/office/officeart/2008/layout/PictureStrips"/>
    <dgm:cxn modelId="{F4653EF9-5D73-5342-9093-25A957473EB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341B3-03FB-C64D-A9F3-2EF2731BF47B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37A52A-EE08-3A4B-91E9-552021A46893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dirty="0">
            <a:solidFill>
              <a:schemeClr val="accent6"/>
            </a:solidFill>
          </a:endParaRPr>
        </a:p>
      </dgm:t>
    </dgm:pt>
    <dgm:pt modelId="{C2FEA856-4327-F64C-9A1D-1A4AE1D9BE30}" type="parTrans" cxnId="{F70CB9BF-FDDA-004E-B6C7-E2EAEB61657C}">
      <dgm:prSet/>
      <dgm:spPr/>
      <dgm:t>
        <a:bodyPr/>
        <a:lstStyle/>
        <a:p>
          <a:endParaRPr lang="ru-RU"/>
        </a:p>
      </dgm:t>
    </dgm:pt>
    <dgm:pt modelId="{ADAF63F7-6AD1-0E41-928D-5272ADAE80EC}" type="sibTrans" cxnId="{F70CB9BF-FDDA-004E-B6C7-E2EAEB61657C}">
      <dgm:prSet/>
      <dgm:spPr/>
      <dgm:t>
        <a:bodyPr/>
        <a:lstStyle/>
        <a:p>
          <a:endParaRPr lang="ru-RU"/>
        </a:p>
      </dgm:t>
    </dgm:pt>
    <dgm:pt modelId="{8F246142-28BF-314B-8133-41B803804A8F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dirty="0">
            <a:solidFill>
              <a:schemeClr val="accent6"/>
            </a:solidFill>
          </a:endParaRPr>
        </a:p>
      </dgm:t>
    </dgm:pt>
    <dgm:pt modelId="{1C47EF3D-1FE7-1445-B67C-5E6C9AFDE60A}" type="parTrans" cxnId="{1704C4DC-47B8-9345-BC55-AC4927CB5D2A}">
      <dgm:prSet/>
      <dgm:spPr/>
      <dgm:t>
        <a:bodyPr/>
        <a:lstStyle/>
        <a:p>
          <a:endParaRPr lang="ru-RU"/>
        </a:p>
      </dgm:t>
    </dgm:pt>
    <dgm:pt modelId="{6B135CD9-ACF5-704C-9E6F-78C62C310638}" type="sibTrans" cxnId="{1704C4DC-47B8-9345-BC55-AC4927CB5D2A}">
      <dgm:prSet/>
      <dgm:spPr/>
      <dgm:t>
        <a:bodyPr/>
        <a:lstStyle/>
        <a:p>
          <a:endParaRPr lang="ru-RU"/>
        </a:p>
      </dgm:t>
    </dgm:pt>
    <dgm:pt modelId="{4DB585A9-63CB-8D45-919B-4C25D73FFBA6}">
      <dgm:prSet phldrT="[Текст]" custT="1"/>
      <dgm:spPr>
        <a:solidFill>
          <a:srgbClr val="29ABD6">
            <a:alpha val="29000"/>
          </a:srgbClr>
        </a:solidFill>
        <a:ln>
          <a:solidFill>
            <a:srgbClr val="29ABD6">
              <a:alpha val="50000"/>
            </a:srgb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/>
              </a:solidFill>
            </a:rPr>
            <a:t>Прозрачность</a:t>
          </a:r>
          <a:r>
            <a:rPr lang="ru-RU" sz="1000" baseline="0" dirty="0" smtClean="0">
              <a:solidFill>
                <a:schemeClr val="accent6"/>
              </a:solidFill>
            </a:rPr>
            <a:t> рынка</a:t>
          </a:r>
          <a:endParaRPr lang="ru-RU" sz="1000" dirty="0" smtClean="0">
            <a:solidFill>
              <a:schemeClr val="accent6"/>
            </a:solidFill>
          </a:endParaRPr>
        </a:p>
      </dgm:t>
    </dgm:pt>
    <dgm:pt modelId="{21E7CEBE-7FDB-0C41-AA18-30E24386BA42}" type="parTrans" cxnId="{637D77C6-D0EA-0843-8721-445E07B337E4}">
      <dgm:prSet/>
      <dgm:spPr/>
      <dgm:t>
        <a:bodyPr/>
        <a:lstStyle/>
        <a:p>
          <a:endParaRPr lang="ru-RU"/>
        </a:p>
      </dgm:t>
    </dgm:pt>
    <dgm:pt modelId="{706B4994-DA60-5C40-9790-59218994EAAD}" type="sibTrans" cxnId="{637D77C6-D0EA-0843-8721-445E07B337E4}">
      <dgm:prSet/>
      <dgm:spPr/>
      <dgm:t>
        <a:bodyPr/>
        <a:lstStyle/>
        <a:p>
          <a:endParaRPr lang="ru-RU"/>
        </a:p>
      </dgm:t>
    </dgm:pt>
    <dgm:pt modelId="{858D55FA-1F68-D34F-B469-61A342BB1439}" type="pres">
      <dgm:prSet presAssocID="{C26341B3-03FB-C64D-A9F3-2EF2731BF4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ACFFB-0610-0347-8941-88E7534D7B57}" type="pres">
      <dgm:prSet presAssocID="{B137A52A-EE08-3A4B-91E9-552021A46893}" presName="composite" presStyleCnt="0"/>
      <dgm:spPr/>
    </dgm:pt>
    <dgm:pt modelId="{CFCB11C4-06DD-5243-81ED-427EEE57731C}" type="pres">
      <dgm:prSet presAssocID="{B137A52A-EE08-3A4B-91E9-552021A46893}" presName="rect1" presStyleLbl="trAlignAcc1" presStyleIdx="0" presStyleCnt="3" custScaleX="14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4CC8-4A41-2445-9DCA-8B534EFA1D29}" type="pres">
      <dgm:prSet presAssocID="{B137A52A-EE08-3A4B-91E9-552021A46893}" presName="rect2" presStyleLbl="fgImgPlace1" presStyleIdx="0" presStyleCnt="3" custLinFactX="-7015" custLinFactNeighborX="-100000" custLinFactNeighborY="152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D013C644-0549-E842-A2DC-D4996A89243C}" type="pres">
      <dgm:prSet presAssocID="{ADAF63F7-6AD1-0E41-928D-5272ADAE80EC}" presName="sibTrans" presStyleCnt="0"/>
      <dgm:spPr/>
    </dgm:pt>
    <dgm:pt modelId="{625B4080-0351-8B49-83D4-F7484F83F4D3}" type="pres">
      <dgm:prSet presAssocID="{8F246142-28BF-314B-8133-41B803804A8F}" presName="composite" presStyleCnt="0"/>
      <dgm:spPr/>
    </dgm:pt>
    <dgm:pt modelId="{B5E3B9F0-CC4B-9143-9B5F-B88C2BC0F771}" type="pres">
      <dgm:prSet presAssocID="{8F246142-28BF-314B-8133-41B803804A8F}" presName="rect1" presStyleLbl="trAlignAcc1" presStyleIdx="1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046A7-1FAE-4C44-8870-40CB8229F7A9}" type="pres">
      <dgm:prSet presAssocID="{8F246142-28BF-314B-8133-41B803804A8F}" presName="rect2" presStyleLbl="fgImgPlace1" presStyleIdx="1" presStyleCnt="3" custLinFactX="-7015" custLinFactNeighborX="-100000" custLinFactNeighborY="-396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58A22981-A73C-EA43-9353-8F2FF6270BCA}" type="pres">
      <dgm:prSet presAssocID="{6B135CD9-ACF5-704C-9E6F-78C62C310638}" presName="sibTrans" presStyleCnt="0"/>
      <dgm:spPr/>
    </dgm:pt>
    <dgm:pt modelId="{F9AF2692-1539-2740-A297-E1E6C84CBDBA}" type="pres">
      <dgm:prSet presAssocID="{4DB585A9-63CB-8D45-919B-4C25D73FFBA6}" presName="composite" presStyleCnt="0"/>
      <dgm:spPr/>
    </dgm:pt>
    <dgm:pt modelId="{4C2895E3-34A9-DF4D-B230-C35C653477A1}" type="pres">
      <dgm:prSet presAssocID="{4DB585A9-63CB-8D45-919B-4C25D73FFBA6}" presName="rect1" presStyleLbl="trAlignAcc1" presStyleIdx="2" presStyleCnt="3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D6FC4-71F1-9648-AE1C-B32B2D1D35ED}" type="pres">
      <dgm:prSet presAssocID="{4DB585A9-63CB-8D45-919B-4C25D73FFBA6}" presName="rect2" presStyleLbl="fgImgPlace1" presStyleIdx="2" presStyleCnt="3" custLinFactX="-7015" custLinFactNeighborX="-100000" custLinFactNeighborY="199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</dgm:ptLst>
  <dgm:cxnLst>
    <dgm:cxn modelId="{23DBC79C-D444-C041-A3E8-50574E0EA64B}" type="presOf" srcId="{8F246142-28BF-314B-8133-41B803804A8F}" destId="{B5E3B9F0-CC4B-9143-9B5F-B88C2BC0F771}" srcOrd="0" destOrd="0" presId="urn:microsoft.com/office/officeart/2008/layout/PictureStrips"/>
    <dgm:cxn modelId="{1704C4DC-47B8-9345-BC55-AC4927CB5D2A}" srcId="{C26341B3-03FB-C64D-A9F3-2EF2731BF47B}" destId="{8F246142-28BF-314B-8133-41B803804A8F}" srcOrd="1" destOrd="0" parTransId="{1C47EF3D-1FE7-1445-B67C-5E6C9AFDE60A}" sibTransId="{6B135CD9-ACF5-704C-9E6F-78C62C310638}"/>
    <dgm:cxn modelId="{CDE9E62D-059B-2642-90B5-7C1F5884FCD0}" type="presOf" srcId="{4DB585A9-63CB-8D45-919B-4C25D73FFBA6}" destId="{4C2895E3-34A9-DF4D-B230-C35C653477A1}" srcOrd="0" destOrd="0" presId="urn:microsoft.com/office/officeart/2008/layout/PictureStrips"/>
    <dgm:cxn modelId="{637D77C6-D0EA-0843-8721-445E07B337E4}" srcId="{C26341B3-03FB-C64D-A9F3-2EF2731BF47B}" destId="{4DB585A9-63CB-8D45-919B-4C25D73FFBA6}" srcOrd="2" destOrd="0" parTransId="{21E7CEBE-7FDB-0C41-AA18-30E24386BA42}" sibTransId="{706B4994-DA60-5C40-9790-59218994EAAD}"/>
    <dgm:cxn modelId="{EE27C153-8761-BE4C-A1BB-80E662E5138C}" type="presOf" srcId="{B137A52A-EE08-3A4B-91E9-552021A46893}" destId="{CFCB11C4-06DD-5243-81ED-427EEE57731C}" srcOrd="0" destOrd="0" presId="urn:microsoft.com/office/officeart/2008/layout/PictureStrips"/>
    <dgm:cxn modelId="{F70CB9BF-FDDA-004E-B6C7-E2EAEB61657C}" srcId="{C26341B3-03FB-C64D-A9F3-2EF2731BF47B}" destId="{B137A52A-EE08-3A4B-91E9-552021A46893}" srcOrd="0" destOrd="0" parTransId="{C2FEA856-4327-F64C-9A1D-1A4AE1D9BE30}" sibTransId="{ADAF63F7-6AD1-0E41-928D-5272ADAE80EC}"/>
    <dgm:cxn modelId="{C90703E1-B99C-7142-878D-519F22BC43C0}" type="presOf" srcId="{C26341B3-03FB-C64D-A9F3-2EF2731BF47B}" destId="{858D55FA-1F68-D34F-B469-61A342BB1439}" srcOrd="0" destOrd="0" presId="urn:microsoft.com/office/officeart/2008/layout/PictureStrips"/>
    <dgm:cxn modelId="{54B5435E-E227-7C49-A9A0-471BEF4E0381}" type="presParOf" srcId="{858D55FA-1F68-D34F-B469-61A342BB1439}" destId="{AB5ACFFB-0610-0347-8941-88E7534D7B57}" srcOrd="0" destOrd="0" presId="urn:microsoft.com/office/officeart/2008/layout/PictureStrips"/>
    <dgm:cxn modelId="{71EDD75B-FE8A-C443-82BE-F9D7DA63F2BC}" type="presParOf" srcId="{AB5ACFFB-0610-0347-8941-88E7534D7B57}" destId="{CFCB11C4-06DD-5243-81ED-427EEE57731C}" srcOrd="0" destOrd="0" presId="urn:microsoft.com/office/officeart/2008/layout/PictureStrips"/>
    <dgm:cxn modelId="{DC6E962E-36FF-174C-8DFA-E0A1023EF8FB}" type="presParOf" srcId="{AB5ACFFB-0610-0347-8941-88E7534D7B57}" destId="{0AD14CC8-4A41-2445-9DCA-8B534EFA1D29}" srcOrd="1" destOrd="0" presId="urn:microsoft.com/office/officeart/2008/layout/PictureStrips"/>
    <dgm:cxn modelId="{B6C38297-2B48-B341-9A7E-E5FA9FB1D001}" type="presParOf" srcId="{858D55FA-1F68-D34F-B469-61A342BB1439}" destId="{D013C644-0549-E842-A2DC-D4996A89243C}" srcOrd="1" destOrd="0" presId="urn:microsoft.com/office/officeart/2008/layout/PictureStrips"/>
    <dgm:cxn modelId="{40CA7637-67BB-BA4E-AB20-EFA0865EBF75}" type="presParOf" srcId="{858D55FA-1F68-D34F-B469-61A342BB1439}" destId="{625B4080-0351-8B49-83D4-F7484F83F4D3}" srcOrd="2" destOrd="0" presId="urn:microsoft.com/office/officeart/2008/layout/PictureStrips"/>
    <dgm:cxn modelId="{8658D0FA-9BAD-1A49-9911-D128ED591878}" type="presParOf" srcId="{625B4080-0351-8B49-83D4-F7484F83F4D3}" destId="{B5E3B9F0-CC4B-9143-9B5F-B88C2BC0F771}" srcOrd="0" destOrd="0" presId="urn:microsoft.com/office/officeart/2008/layout/PictureStrips"/>
    <dgm:cxn modelId="{29A5FFE1-DF6E-564C-92E4-A86A86BA4EA4}" type="presParOf" srcId="{625B4080-0351-8B49-83D4-F7484F83F4D3}" destId="{062046A7-1FAE-4C44-8870-40CB8229F7A9}" srcOrd="1" destOrd="0" presId="urn:microsoft.com/office/officeart/2008/layout/PictureStrips"/>
    <dgm:cxn modelId="{82075B22-5D0B-3D4D-AE93-C2E402FE4317}" type="presParOf" srcId="{858D55FA-1F68-D34F-B469-61A342BB1439}" destId="{58A22981-A73C-EA43-9353-8F2FF6270BCA}" srcOrd="3" destOrd="0" presId="urn:microsoft.com/office/officeart/2008/layout/PictureStrips"/>
    <dgm:cxn modelId="{8B3A736D-30FC-FE4D-B930-2A4A28B154C5}" type="presParOf" srcId="{858D55FA-1F68-D34F-B469-61A342BB1439}" destId="{F9AF2692-1539-2740-A297-E1E6C84CBDBA}" srcOrd="4" destOrd="0" presId="urn:microsoft.com/office/officeart/2008/layout/PictureStrips"/>
    <dgm:cxn modelId="{FACEC222-2FDA-8044-98E2-7AB8BB738913}" type="presParOf" srcId="{F9AF2692-1539-2740-A297-E1E6C84CBDBA}" destId="{4C2895E3-34A9-DF4D-B230-C35C653477A1}" srcOrd="0" destOrd="0" presId="urn:microsoft.com/office/officeart/2008/layout/PictureStrips"/>
    <dgm:cxn modelId="{7E575ED1-A636-2948-A387-B675CAA7E514}" type="presParOf" srcId="{F9AF2692-1539-2740-A297-E1E6C84CBDBA}" destId="{B65D6FC4-71F1-9648-AE1C-B32B2D1D35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AB543-CE82-3B48-A75D-35FD2620A3E0}">
      <dsp:nvSpPr>
        <dsp:cNvPr id="0" name=""/>
        <dsp:cNvSpPr/>
      </dsp:nvSpPr>
      <dsp:spPr>
        <a:xfrm>
          <a:off x="289832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D5A95-4AE9-CD4C-BEC6-86D5BCE5784F}">
      <dsp:nvSpPr>
        <dsp:cNvPr id="0" name=""/>
        <dsp:cNvSpPr/>
      </dsp:nvSpPr>
      <dsp:spPr>
        <a:xfrm>
          <a:off x="354099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EFA2-0E41-F343-8466-845D55DFCB4A}">
      <dsp:nvSpPr>
        <dsp:cNvPr id="0" name=""/>
        <dsp:cNvSpPr/>
      </dsp:nvSpPr>
      <dsp:spPr>
        <a:xfrm>
          <a:off x="354099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Собственник вагонов</a:t>
          </a:r>
          <a:r>
            <a:rPr lang="en-US" sz="700" kern="1200" dirty="0" smtClean="0"/>
            <a:t>/</a:t>
          </a:r>
          <a:r>
            <a:rPr lang="ru-RU" sz="700" kern="1200" dirty="0" smtClean="0"/>
            <a:t>оператор</a:t>
          </a:r>
          <a:endParaRPr lang="ru-RU" sz="700" kern="1200" dirty="0"/>
        </a:p>
      </dsp:txBody>
      <dsp:txXfrm>
        <a:off x="354099" y="1194624"/>
        <a:ext cx="1156808" cy="257056"/>
      </dsp:txXfrm>
    </dsp:sp>
    <dsp:sp modelId="{519943F8-EBF2-A342-8BA6-4EEB8E8B15E1}">
      <dsp:nvSpPr>
        <dsp:cNvPr id="0" name=""/>
        <dsp:cNvSpPr/>
      </dsp:nvSpPr>
      <dsp:spPr>
        <a:xfrm>
          <a:off x="354099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54099" y="1043395"/>
        <a:ext cx="1156808" cy="151228"/>
      </dsp:txXfrm>
    </dsp:sp>
    <dsp:sp modelId="{4ABD0A70-C6CE-2B4A-A5EC-B54972E0CF03}">
      <dsp:nvSpPr>
        <dsp:cNvPr id="0" name=""/>
        <dsp:cNvSpPr/>
      </dsp:nvSpPr>
      <dsp:spPr>
        <a:xfrm>
          <a:off x="2129636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566FF-9006-5F40-BDA2-C4ED2F343E10}">
      <dsp:nvSpPr>
        <dsp:cNvPr id="0" name=""/>
        <dsp:cNvSpPr/>
      </dsp:nvSpPr>
      <dsp:spPr>
        <a:xfrm>
          <a:off x="2193903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F6703-5272-784D-92C5-45C8F4F6BD3C}">
      <dsp:nvSpPr>
        <dsp:cNvPr id="0" name=""/>
        <dsp:cNvSpPr/>
      </dsp:nvSpPr>
      <dsp:spPr>
        <a:xfrm>
          <a:off x="2193903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436"/>
                <a:lumOff val="887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436"/>
                <a:lumOff val="887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436"/>
                <a:lumOff val="88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Владелец подъездных путей</a:t>
          </a:r>
          <a:endParaRPr lang="ru-RU" sz="700" kern="1200" dirty="0"/>
        </a:p>
      </dsp:txBody>
      <dsp:txXfrm>
        <a:off x="2193903" y="1194624"/>
        <a:ext cx="1156808" cy="257056"/>
      </dsp:txXfrm>
    </dsp:sp>
    <dsp:sp modelId="{43B9DE3D-E15D-B143-84C7-F26816B3C74C}">
      <dsp:nvSpPr>
        <dsp:cNvPr id="0" name=""/>
        <dsp:cNvSpPr/>
      </dsp:nvSpPr>
      <dsp:spPr>
        <a:xfrm>
          <a:off x="2193903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193903" y="1043395"/>
        <a:ext cx="1156808" cy="151228"/>
      </dsp:txXfrm>
    </dsp:sp>
    <dsp:sp modelId="{805671E5-76C9-854C-9123-16B8390D7513}">
      <dsp:nvSpPr>
        <dsp:cNvPr id="0" name=""/>
        <dsp:cNvSpPr/>
      </dsp:nvSpPr>
      <dsp:spPr>
        <a:xfrm>
          <a:off x="3969441" y="0"/>
          <a:ext cx="1285342" cy="15121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ED1E6-336F-3948-AE09-1E0BD4F136CC}">
      <dsp:nvSpPr>
        <dsp:cNvPr id="0" name=""/>
        <dsp:cNvSpPr/>
      </dsp:nvSpPr>
      <dsp:spPr>
        <a:xfrm>
          <a:off x="4033708" y="60486"/>
          <a:ext cx="1156808" cy="982909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85BB4-2323-CE4D-822F-DA90BC109EF9}">
      <dsp:nvSpPr>
        <dsp:cNvPr id="0" name=""/>
        <dsp:cNvSpPr/>
      </dsp:nvSpPr>
      <dsp:spPr>
        <a:xfrm>
          <a:off x="4033708" y="1194624"/>
          <a:ext cx="1156808" cy="25705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872"/>
                <a:lumOff val="177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872"/>
                <a:lumOff val="177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872"/>
                <a:lumOff val="17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Грузовладелец</a:t>
          </a:r>
          <a:endParaRPr lang="ru-RU" sz="700" kern="1200" dirty="0"/>
        </a:p>
      </dsp:txBody>
      <dsp:txXfrm>
        <a:off x="4033708" y="1194624"/>
        <a:ext cx="1156808" cy="257056"/>
      </dsp:txXfrm>
    </dsp:sp>
    <dsp:sp modelId="{90118F00-2AED-FD40-BC86-ACE24127FC45}">
      <dsp:nvSpPr>
        <dsp:cNvPr id="0" name=""/>
        <dsp:cNvSpPr/>
      </dsp:nvSpPr>
      <dsp:spPr>
        <a:xfrm>
          <a:off x="4033708" y="1043395"/>
          <a:ext cx="1156808" cy="151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33708" y="1043395"/>
        <a:ext cx="1156808" cy="15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4810-79A2-C749-AC04-0BA2449ECD90}">
      <dsp:nvSpPr>
        <dsp:cNvPr id="0" name=""/>
        <dsp:cNvSpPr/>
      </dsp:nvSpPr>
      <dsp:spPr>
        <a:xfrm>
          <a:off x="0" y="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Полувагонов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- 60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0"/>
        <a:ext cx="3130380" cy="569031"/>
      </dsp:txXfrm>
    </dsp:sp>
    <dsp:sp modelId="{AE97B214-6BF3-CB45-815E-025C67B014A1}">
      <dsp:nvSpPr>
        <dsp:cNvPr id="0" name=""/>
        <dsp:cNvSpPr/>
      </dsp:nvSpPr>
      <dsp:spPr>
        <a:xfrm>
          <a:off x="56903" y="5690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4BB31-34E0-4D41-B8B6-54A39663CA18}">
      <dsp:nvSpPr>
        <dsp:cNvPr id="0" name=""/>
        <dsp:cNvSpPr/>
      </dsp:nvSpPr>
      <dsp:spPr>
        <a:xfrm>
          <a:off x="0" y="62593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Платформ на пути</a:t>
          </a:r>
          <a:r>
            <a:rPr lang="en-US" sz="900" kern="1200" dirty="0" smtClean="0"/>
            <a:t>: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- 10 </a:t>
          </a:r>
          <a:r>
            <a:rPr lang="ru-RU" sz="900" kern="1200" dirty="0" smtClean="0"/>
            <a:t>единиц</a:t>
          </a:r>
          <a:endParaRPr lang="ru-RU" sz="900" kern="1200" dirty="0"/>
        </a:p>
      </dsp:txBody>
      <dsp:txXfrm>
        <a:off x="853723" y="625935"/>
        <a:ext cx="3130380" cy="569031"/>
      </dsp:txXfrm>
    </dsp:sp>
    <dsp:sp modelId="{A747945C-D74C-0448-BAB8-E716974937D6}">
      <dsp:nvSpPr>
        <dsp:cNvPr id="0" name=""/>
        <dsp:cNvSpPr/>
      </dsp:nvSpPr>
      <dsp:spPr>
        <a:xfrm>
          <a:off x="56903" y="68283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4B8E0-3AF0-7D42-8B99-B83A3DC8976E}">
      <dsp:nvSpPr>
        <dsp:cNvPr id="0" name=""/>
        <dsp:cNvSpPr/>
      </dsp:nvSpPr>
      <dsp:spPr>
        <a:xfrm>
          <a:off x="0" y="1251870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Зерновозов на пути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15    </a:t>
          </a:r>
          <a:endParaRPr lang="ru-RU" sz="900" kern="1200" dirty="0"/>
        </a:p>
      </dsp:txBody>
      <dsp:txXfrm>
        <a:off x="853723" y="1251870"/>
        <a:ext cx="3130380" cy="569031"/>
      </dsp:txXfrm>
    </dsp:sp>
    <dsp:sp modelId="{6C110F32-B1C8-B841-882D-B155E1F7DCB5}">
      <dsp:nvSpPr>
        <dsp:cNvPr id="0" name=""/>
        <dsp:cNvSpPr/>
      </dsp:nvSpPr>
      <dsp:spPr>
        <a:xfrm>
          <a:off x="56903" y="1308773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2F572-1EBE-DD4B-B938-505BD8FBF0B6}">
      <dsp:nvSpPr>
        <dsp:cNvPr id="0" name=""/>
        <dsp:cNvSpPr/>
      </dsp:nvSpPr>
      <dsp:spPr>
        <a:xfrm>
          <a:off x="0" y="1877805"/>
          <a:ext cx="3984104" cy="569031"/>
        </a:xfrm>
        <a:prstGeom prst="roundRect">
          <a:avLst>
            <a:gd name="adj" fmla="val 10000"/>
          </a:avLst>
        </a:prstGeom>
        <a:solidFill>
          <a:srgbClr val="29AB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Итоговая информация</a:t>
          </a:r>
          <a:r>
            <a:rPr lang="en-US" sz="900" kern="1200" dirty="0" smtClean="0"/>
            <a:t>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занято 85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Вагономест</a:t>
          </a:r>
          <a:r>
            <a:rPr lang="ru-RU" sz="900" kern="1200" dirty="0" smtClean="0"/>
            <a:t> свободно 40 </a:t>
          </a:r>
          <a:r>
            <a:rPr lang="ru-RU" sz="900" u="sng" kern="1200" dirty="0" smtClean="0">
              <a:solidFill>
                <a:srgbClr val="33CC33"/>
              </a:solidFill>
            </a:rPr>
            <a:t>(</a:t>
          </a:r>
          <a:r>
            <a:rPr lang="ru-RU" sz="900" u="sng" kern="1200" dirty="0" smtClean="0">
              <a:solidFill>
                <a:srgbClr val="FFFFFF"/>
              </a:solidFill>
            </a:rPr>
            <a:t>(</a:t>
          </a:r>
          <a:r>
            <a:rPr lang="ru-RU" sz="900" i="1" u="sng" kern="1200" dirty="0" smtClean="0">
              <a:solidFill>
                <a:srgbClr val="FFFFFF"/>
              </a:solidFill>
            </a:rPr>
            <a:t>Забронировать </a:t>
          </a:r>
          <a:r>
            <a:rPr lang="ru-RU" sz="900" i="1" u="sng" kern="1200" dirty="0" smtClean="0">
              <a:solidFill>
                <a:schemeClr val="tx1"/>
              </a:solidFill>
            </a:rPr>
            <a:t>места</a:t>
          </a:r>
          <a:r>
            <a:rPr lang="ru-RU" sz="900" u="sng" kern="1200" dirty="0" smtClean="0">
              <a:solidFill>
                <a:schemeClr val="tx1"/>
              </a:solidFill>
            </a:rPr>
            <a:t>)</a:t>
          </a:r>
          <a:endParaRPr lang="ru-RU" sz="900" u="sng" kern="1200" dirty="0">
            <a:solidFill>
              <a:schemeClr val="tx1"/>
            </a:solidFill>
          </a:endParaRPr>
        </a:p>
      </dsp:txBody>
      <dsp:txXfrm>
        <a:off x="853723" y="1877805"/>
        <a:ext cx="3130380" cy="569031"/>
      </dsp:txXfrm>
    </dsp:sp>
    <dsp:sp modelId="{9F3A3BAE-798F-1E4E-9D05-E99FC6814823}">
      <dsp:nvSpPr>
        <dsp:cNvPr id="0" name=""/>
        <dsp:cNvSpPr/>
      </dsp:nvSpPr>
      <dsp:spPr>
        <a:xfrm>
          <a:off x="56903" y="1934708"/>
          <a:ext cx="796820" cy="455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93597" y="258244"/>
          <a:ext cx="2581157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Дополнительная площадка для продажи услуг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293597" y="258244"/>
        <a:ext cx="2581157" cy="556936"/>
      </dsp:txXfrm>
    </dsp:sp>
    <dsp:sp modelId="{0AD14CC8-4A41-2445-9DCA-8B534EFA1D29}">
      <dsp:nvSpPr>
        <dsp:cNvPr id="0" name=""/>
        <dsp:cNvSpPr/>
      </dsp:nvSpPr>
      <dsp:spPr>
        <a:xfrm>
          <a:off x="201614" y="186698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22638" y="959365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Мониторинг и улучшенное восприятие рынка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322638" y="959365"/>
        <a:ext cx="2523075" cy="556936"/>
      </dsp:txXfrm>
    </dsp:sp>
    <dsp:sp modelId="{062046A7-1FAE-4C44-8870-40CB8229F7A9}">
      <dsp:nvSpPr>
        <dsp:cNvPr id="0" name=""/>
        <dsp:cNvSpPr/>
      </dsp:nvSpPr>
      <dsp:spPr>
        <a:xfrm>
          <a:off x="201614" y="855756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22638" y="1660487"/>
          <a:ext cx="2523075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Согласование подвода вагона в отстой в упрощенном режиме</a:t>
          </a:r>
        </a:p>
      </dsp:txBody>
      <dsp:txXfrm>
        <a:off x="322638" y="1660487"/>
        <a:ext cx="2523075" cy="556936"/>
      </dsp:txXfrm>
    </dsp:sp>
    <dsp:sp modelId="{B65D6FC4-71F1-9648-AE1C-B32B2D1D35ED}">
      <dsp:nvSpPr>
        <dsp:cNvPr id="0" name=""/>
        <dsp:cNvSpPr/>
      </dsp:nvSpPr>
      <dsp:spPr>
        <a:xfrm>
          <a:off x="201614" y="1591719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B067A-A62E-A844-B7B2-989772D44A73}">
      <dsp:nvSpPr>
        <dsp:cNvPr id="0" name=""/>
        <dsp:cNvSpPr/>
      </dsp:nvSpPr>
      <dsp:spPr>
        <a:xfrm>
          <a:off x="363406" y="2361609"/>
          <a:ext cx="2441539" cy="556936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232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accent6"/>
              </a:solidFill>
            </a:rPr>
            <a:t>В условиях падения грузовой работы на сети, предоставляется возможность выполнять работы по подаче и уборке подвижного состава</a:t>
          </a:r>
          <a:endParaRPr lang="ru-RU" sz="900" kern="1200" dirty="0">
            <a:solidFill>
              <a:schemeClr val="accent6"/>
            </a:solidFill>
          </a:endParaRPr>
        </a:p>
      </dsp:txBody>
      <dsp:txXfrm>
        <a:off x="363406" y="2361609"/>
        <a:ext cx="2441539" cy="556936"/>
      </dsp:txXfrm>
    </dsp:sp>
    <dsp:sp modelId="{813F9C87-851C-BD47-A602-3E60B9A7FBCD}">
      <dsp:nvSpPr>
        <dsp:cNvPr id="0" name=""/>
        <dsp:cNvSpPr/>
      </dsp:nvSpPr>
      <dsp:spPr>
        <a:xfrm>
          <a:off x="182071" y="2299396"/>
          <a:ext cx="389855" cy="58478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281448" y="161304"/>
          <a:ext cx="2821478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Сокращение тарифа за порожний пробег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81448" y="161304"/>
        <a:ext cx="2821478" cy="608791"/>
      </dsp:txXfrm>
    </dsp:sp>
    <dsp:sp modelId="{0AD14CC8-4A41-2445-9DCA-8B534EFA1D29}">
      <dsp:nvSpPr>
        <dsp:cNvPr id="0" name=""/>
        <dsp:cNvSpPr/>
      </dsp:nvSpPr>
      <dsp:spPr>
        <a:xfrm>
          <a:off x="180901" y="83096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313193" y="927704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Минимальное</a:t>
          </a:r>
          <a:r>
            <a:rPr lang="ru-RU" sz="1000" kern="1200" baseline="0" dirty="0" smtClean="0">
              <a:solidFill>
                <a:schemeClr val="accent6"/>
              </a:solidFill>
            </a:rPr>
            <a:t> расстояние для подачи вагона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313193" y="927704"/>
        <a:ext cx="2757989" cy="608791"/>
      </dsp:txXfrm>
    </dsp:sp>
    <dsp:sp modelId="{062046A7-1FAE-4C44-8870-40CB8229F7A9}">
      <dsp:nvSpPr>
        <dsp:cNvPr id="0" name=""/>
        <dsp:cNvSpPr/>
      </dsp:nvSpPr>
      <dsp:spPr>
        <a:xfrm>
          <a:off x="180901" y="814448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313193" y="1694105"/>
          <a:ext cx="2757989" cy="608791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354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>
              <a:solidFill>
                <a:schemeClr val="accent6"/>
              </a:solidFill>
            </a:rPr>
            <a:t>Свободные подъездные пути грузоотправителя от подвижного состава, не имеющего грузовой базы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313193" y="1694105"/>
        <a:ext cx="2757989" cy="608791"/>
      </dsp:txXfrm>
    </dsp:sp>
    <dsp:sp modelId="{B65D6FC4-71F1-9648-AE1C-B32B2D1D35ED}">
      <dsp:nvSpPr>
        <dsp:cNvPr id="0" name=""/>
        <dsp:cNvSpPr/>
      </dsp:nvSpPr>
      <dsp:spPr>
        <a:xfrm>
          <a:off x="180901" y="1618933"/>
          <a:ext cx="426153" cy="6392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11C4-06DD-5243-81ED-427EEE57731C}">
      <dsp:nvSpPr>
        <dsp:cNvPr id="0" name=""/>
        <dsp:cNvSpPr/>
      </dsp:nvSpPr>
      <dsp:spPr>
        <a:xfrm>
          <a:off x="186031" y="167396"/>
          <a:ext cx="2759777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Упрощенный поиск путей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186031" y="167396"/>
        <a:ext cx="2759777" cy="595477"/>
      </dsp:txXfrm>
    </dsp:sp>
    <dsp:sp modelId="{0AD14CC8-4A41-2445-9DCA-8B534EFA1D29}">
      <dsp:nvSpPr>
        <dsp:cNvPr id="0" name=""/>
        <dsp:cNvSpPr/>
      </dsp:nvSpPr>
      <dsp:spPr>
        <a:xfrm>
          <a:off x="87683" y="90899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E3B9F0-CC4B-9143-9B5F-B88C2BC0F771}">
      <dsp:nvSpPr>
        <dsp:cNvPr id="0" name=""/>
        <dsp:cNvSpPr/>
      </dsp:nvSpPr>
      <dsp:spPr>
        <a:xfrm>
          <a:off x="217081" y="917036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Актуальность информации по ценам за услугу</a:t>
          </a:r>
          <a:endParaRPr lang="ru-RU" sz="1000" kern="1200" dirty="0">
            <a:solidFill>
              <a:schemeClr val="accent6"/>
            </a:solidFill>
          </a:endParaRPr>
        </a:p>
      </dsp:txBody>
      <dsp:txXfrm>
        <a:off x="217081" y="917036"/>
        <a:ext cx="2697676" cy="595477"/>
      </dsp:txXfrm>
    </dsp:sp>
    <dsp:sp modelId="{062046A7-1FAE-4C44-8870-40CB8229F7A9}">
      <dsp:nvSpPr>
        <dsp:cNvPr id="0" name=""/>
        <dsp:cNvSpPr/>
      </dsp:nvSpPr>
      <dsp:spPr>
        <a:xfrm>
          <a:off x="87683" y="806257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2895E3-34A9-DF4D-B230-C35C653477A1}">
      <dsp:nvSpPr>
        <dsp:cNvPr id="0" name=""/>
        <dsp:cNvSpPr/>
      </dsp:nvSpPr>
      <dsp:spPr>
        <a:xfrm>
          <a:off x="217081" y="1666677"/>
          <a:ext cx="2697676" cy="595477"/>
        </a:xfrm>
        <a:prstGeom prst="rect">
          <a:avLst/>
        </a:prstGeom>
        <a:solidFill>
          <a:srgbClr val="29ABD6">
            <a:alpha val="29000"/>
          </a:srgbClr>
        </a:solidFill>
        <a:ln w="9525" cap="flat" cmpd="sng" algn="ctr">
          <a:solidFill>
            <a:srgbClr val="29ABD6">
              <a:alpha val="5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337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/>
              </a:solidFill>
            </a:rPr>
            <a:t>Прозрачность</a:t>
          </a:r>
          <a:r>
            <a:rPr lang="ru-RU" sz="1000" kern="1200" baseline="0" dirty="0" smtClean="0">
              <a:solidFill>
                <a:schemeClr val="accent6"/>
              </a:solidFill>
            </a:rPr>
            <a:t> рынка</a:t>
          </a:r>
          <a:endParaRPr lang="ru-RU" sz="1000" kern="1200" dirty="0" smtClean="0">
            <a:solidFill>
              <a:schemeClr val="accent6"/>
            </a:solidFill>
          </a:endParaRPr>
        </a:p>
      </dsp:txBody>
      <dsp:txXfrm>
        <a:off x="217081" y="1666677"/>
        <a:ext cx="2697676" cy="595477"/>
      </dsp:txXfrm>
    </dsp:sp>
    <dsp:sp modelId="{B65D6FC4-71F1-9648-AE1C-B32B2D1D35ED}">
      <dsp:nvSpPr>
        <dsp:cNvPr id="0" name=""/>
        <dsp:cNvSpPr/>
      </dsp:nvSpPr>
      <dsp:spPr>
        <a:xfrm>
          <a:off x="87683" y="1593150"/>
          <a:ext cx="416834" cy="62525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7DAA150A-443A-6A4A-92B0-8AAF00B4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5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2338" y="749300"/>
            <a:ext cx="4989512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0" sz="1200" smtClean="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B419CFD1-ADE6-E64A-8885-02F84C79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33AC34-DAF8-3D41-B17D-1142B57EBB20}" type="slidenum">
              <a:rPr lang="ru-RU">
                <a:latin typeface="Times New Roman" charset="0"/>
              </a:rPr>
              <a:pPr/>
              <a:t>1</a:t>
            </a:fld>
            <a:endParaRPr lang="ru-RU">
              <a:latin typeface="Times New Roman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71D886B-7FC3-EA4B-9D32-3AB056C5AF05}" type="slidenum">
              <a:rPr kumimoji="0" lang="ru-RU" sz="1200">
                <a:latin typeface="Tahoma" charset="0"/>
              </a:rPr>
              <a:pPr/>
              <a:t>1</a:t>
            </a:fld>
            <a:endParaRPr kumimoji="0" lang="ru-RU" sz="1200"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Font typeface="Wingdings" charset="0"/>
              <a:buNone/>
            </a:pPr>
            <a:fld id="{6555FCCC-F0C0-ED4E-84AB-DEACB1285CDF}" type="slidenum">
              <a:rPr kumimoji="0" lang="ru-RU" sz="1200">
                <a:latin typeface="Times New Roman" charset="0"/>
                <a:ea typeface="MS PGothic" charset="0"/>
                <a:cs typeface="MS PGothic" charset="0"/>
              </a:rPr>
              <a:pPr>
                <a:buFont typeface="Wingdings" charset="0"/>
                <a:buNone/>
              </a:pPr>
              <a:t>10</a:t>
            </a:fld>
            <a:endParaRPr kumimoji="0" lang="ru-RU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89512" cy="374332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4738688"/>
            <a:ext cx="5467350" cy="4494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7" descr="slayd_tit_dow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8" descr="slayd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0"/>
          <a:stretch>
            <a:fillRect/>
          </a:stretch>
        </p:blipFill>
        <p:spPr bwMode="auto">
          <a:xfrm>
            <a:off x="0" y="0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4488" y="1295400"/>
            <a:ext cx="2027237" cy="4724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932488" cy="4724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90372-0CE5-EF4A-B023-79A11F44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8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B752-4FE5-6B49-A984-3CD15399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0EBC-5D9E-5341-B9B5-1C1F8EAB0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5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5300-A6EF-BE4D-B95B-73E0296FC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2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EDCD-2D07-B042-823F-212A429D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79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7415-BE17-D44F-9A4F-EEA4A050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6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D5BC-A415-F64D-82BC-3525B8A7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4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32EE-18D1-9042-A454-2487B996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6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4219-56B2-4145-8EA5-045FAAB8A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4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B499-AFE4-A74C-9B8B-70D09E31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6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759C-02C7-C64E-B202-9599A375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62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6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2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43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08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965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lay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1295400"/>
            <a:ext cx="7315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48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4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accent2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latin typeface="+mn-lt"/>
          <a:ea typeface="Arial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accent2"/>
          </a:solidFill>
          <a:latin typeface="+mn-lt"/>
          <a:ea typeface="Arial" charset="0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accent2"/>
          </a:solidFill>
          <a:latin typeface="+mn-lt"/>
          <a:ea typeface="Arial" charset="0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kumimoji="1" sz="2000">
          <a:solidFill>
            <a:schemeClr val="accent2"/>
          </a:solidFill>
          <a:latin typeface="+mn-lt"/>
          <a:ea typeface="Arial" charset="0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9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16BC9AC-D376-EC45-A099-4BA76D0CF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npogdps.com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33.pn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 txBox="1">
            <a:spLocks noChangeArrowheads="1"/>
          </p:cNvSpPr>
          <p:nvPr/>
        </p:nvSpPr>
        <p:spPr bwMode="auto">
          <a:xfrm>
            <a:off x="684213" y="1571625"/>
            <a:ext cx="77041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0" lang="ru-RU" sz="4000" b="1" dirty="0">
                <a:solidFill>
                  <a:schemeClr val="accent2"/>
                </a:solidFill>
              </a:rPr>
              <a:t/>
            </a:r>
            <a:br>
              <a:rPr kumimoji="0" lang="ru-RU" sz="4000" b="1" dirty="0">
                <a:solidFill>
                  <a:schemeClr val="accent2"/>
                </a:solidFill>
              </a:rPr>
            </a:b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«Коммерческая инфраструктура рынка</a:t>
            </a:r>
            <a:r>
              <a:rPr kumimoji="0" lang="en-US" sz="3600" b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kumimoji="0" lang="ru-RU" sz="3600" b="1" dirty="0">
                <a:solidFill>
                  <a:schemeClr val="accent2"/>
                </a:solidFill>
                <a:latin typeface="Times New Roman" charset="0"/>
              </a:rPr>
              <a:t>в сфере железнодорожных перевозок: </a:t>
            </a:r>
            <a:r>
              <a:rPr kumimoji="0" lang="ru-RU" sz="3600" b="1" dirty="0" smtClean="0">
                <a:solidFill>
                  <a:schemeClr val="accent2"/>
                </a:solidFill>
                <a:latin typeface="Times New Roman" charset="0"/>
              </a:rPr>
              <a:t>размещение подвижного состава на путях необщего пользования»</a:t>
            </a:r>
            <a: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  <a:t/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</a:rPr>
            </a:b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endParaRPr kumimoji="0" lang="ru-RU" sz="2000" dirty="0">
              <a:solidFill>
                <a:schemeClr val="accent2"/>
              </a:solidFill>
              <a:latin typeface="Times New Roman" charset="0"/>
            </a:endParaRPr>
          </a:p>
          <a:p>
            <a:pPr algn="ctr">
              <a:lnSpc>
                <a:spcPct val="85000"/>
              </a:lnSpc>
            </a:pPr>
            <a:r>
              <a:rPr kumimoji="0" lang="ru-RU" sz="4000" dirty="0">
                <a:solidFill>
                  <a:schemeClr val="accent2"/>
                </a:solidFill>
              </a:rPr>
              <a:t/>
            </a:r>
            <a:br>
              <a:rPr kumimoji="0" lang="ru-RU" sz="4000" dirty="0">
                <a:solidFill>
                  <a:schemeClr val="accent2"/>
                </a:solidFill>
              </a:rPr>
            </a:br>
            <a: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ФАС России</a:t>
            </a:r>
            <a:br>
              <a:rPr kumimoji="0" lang="ru-RU" sz="20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</a:br>
            <a:r>
              <a:rPr kumimoji="0" lang="ru-RU" sz="1800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500042"/>
            <a:ext cx="73453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>
                <a:solidFill>
                  <a:srgbClr val="333399"/>
                </a:solidFill>
              </a:rPr>
              <a:t>СПАСИБО ЗА ВНИМАНИЕ!</a:t>
            </a:r>
            <a:r>
              <a:rPr lang="en-US" sz="4200" b="1">
                <a:solidFill>
                  <a:srgbClr val="333399"/>
                </a:solidFill>
              </a:rPr>
              <a:t/>
            </a:r>
            <a:br>
              <a:rPr lang="en-US" sz="4200" b="1">
                <a:solidFill>
                  <a:srgbClr val="333399"/>
                </a:solidFill>
              </a:rPr>
            </a:br>
            <a:endParaRPr lang="en-US" sz="4200" b="1">
              <a:solidFill>
                <a:srgbClr val="333399"/>
              </a:solidFill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200" b="1">
              <a:solidFill>
                <a:srgbClr val="333399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62188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73688"/>
            <a:ext cx="577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90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06613" y="2362200"/>
            <a:ext cx="36083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fas.gov.ru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03575" y="5373688"/>
            <a:ext cx="3608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FAS-book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14678" y="3929066"/>
            <a:ext cx="53736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@rus_fas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&amp;</a:t>
            </a:r>
            <a:r>
              <a:rPr lang="ru-RU" sz="3000">
                <a:solidFill>
                  <a:srgbClr val="333399"/>
                </a:solidFill>
              </a:rPr>
              <a:t> </a:t>
            </a:r>
            <a:r>
              <a:rPr lang="en-US" sz="3000">
                <a:solidFill>
                  <a:srgbClr val="333399"/>
                </a:solidFill>
              </a:rPr>
              <a:t>@fas_rf (eng)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76600" y="4581525"/>
            <a:ext cx="2524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fasovka</a:t>
            </a:r>
          </a:p>
        </p:txBody>
      </p:sp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2188"/>
            <a:ext cx="6858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5459413" y="2341563"/>
            <a:ext cx="36083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SzPct val="100000"/>
            </a:pPr>
            <a:r>
              <a:rPr lang="en-US" sz="3000">
                <a:solidFill>
                  <a:srgbClr val="333399"/>
                </a:solidFill>
              </a:rPr>
              <a:t>emc.fas.gov.ru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1116013" y="29972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1066800" y="2057400"/>
            <a:ext cx="7239000" cy="1588"/>
          </a:xfrm>
          <a:prstGeom prst="line">
            <a:avLst/>
          </a:prstGeom>
          <a:noFill/>
          <a:ln w="25560" cap="sq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>
              <a:buSzPct val="100000"/>
            </a:pPr>
            <a:fld id="{E80E7204-D9BC-174B-8228-1800E03E63FD}" type="slidenum">
              <a:rPr lang="ru-RU" sz="1600">
                <a:solidFill>
                  <a:srgbClr val="FFFFFF"/>
                </a:solidFill>
              </a:rPr>
              <a:pPr algn="r">
                <a:buSzPct val="100000"/>
              </a:pPr>
              <a:t>10</a:t>
            </a:fld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28687" name="Прямоугольник 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76600" y="3213100"/>
            <a:ext cx="249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90"/>
                </a:solidFill>
              </a:rPr>
              <a:t>npogdps.com</a:t>
            </a:r>
            <a:endParaRPr lang="ru-RU" sz="3000" dirty="0">
              <a:solidFill>
                <a:srgbClr val="000090"/>
              </a:solidFill>
            </a:endParaRPr>
          </a:p>
        </p:txBody>
      </p:sp>
      <p:pic>
        <p:nvPicPr>
          <p:cNvPr id="28688" name="Изображение 2" descr="logo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68638"/>
            <a:ext cx="7493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Прямоугольник 2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3203575" y="6021388"/>
            <a:ext cx="1766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0090"/>
                </a:solidFill>
              </a:rPr>
              <a:t>kirrail.org</a:t>
            </a:r>
            <a:endParaRPr lang="ru-RU" sz="3000">
              <a:solidFill>
                <a:srgbClr val="000090"/>
              </a:solidFill>
            </a:endParaRPr>
          </a:p>
        </p:txBody>
      </p:sp>
      <p:pic>
        <p:nvPicPr>
          <p:cNvPr id="28690" name="Изображение 3" descr="logo-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092825"/>
            <a:ext cx="1339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Рецензия проекта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extLst/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endParaRPr kumimoji="0" lang="en-US" sz="1600" b="1" dirty="0" smtClean="0">
              <a:latin typeface="Times New Roman" charset="0"/>
              <a:cs typeface="+mn-cs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dirty="0" smtClean="0">
                <a:cs typeface="+mn-cs"/>
              </a:rPr>
              <a:t>Модуль «Временное размещение вагонов на подъездных путях необщего пользования»</a:t>
            </a:r>
            <a:r>
              <a:rPr kumimoji="0" lang="ru-RU" sz="1600" dirty="0">
                <a:cs typeface="+mn-cs"/>
              </a:rPr>
              <a:t> </a:t>
            </a:r>
            <a:r>
              <a:rPr kumimoji="0" lang="ru-RU" sz="1600" dirty="0" smtClean="0">
                <a:cs typeface="+mn-cs"/>
              </a:rPr>
              <a:t>направлен на предоставление информации о всех имеющихся подъездных путях на территории </a:t>
            </a:r>
            <a:r>
              <a:rPr kumimoji="0" lang="ru-RU" sz="1600" dirty="0">
                <a:cs typeface="+mn-cs"/>
              </a:rPr>
              <a:t>РФ и </a:t>
            </a:r>
            <a:r>
              <a:rPr kumimoji="0" lang="ru-RU" sz="1600" dirty="0" smtClean="0">
                <a:cs typeface="+mn-cs"/>
              </a:rPr>
              <a:t>позволяет </a:t>
            </a:r>
            <a:r>
              <a:rPr kumimoji="0" lang="ru-RU" sz="1600" dirty="0">
                <a:cs typeface="+mn-cs"/>
              </a:rPr>
              <a:t>забронировать их </a:t>
            </a:r>
            <a:r>
              <a:rPr kumimoji="0" lang="ru-RU" sz="1600" dirty="0" smtClean="0">
                <a:cs typeface="+mn-cs"/>
              </a:rPr>
              <a:t>емкости, </a:t>
            </a:r>
            <a:r>
              <a:rPr kumimoji="0" lang="ru-RU" sz="1600" dirty="0">
                <a:cs typeface="+mn-cs"/>
              </a:rPr>
              <a:t>с последующим подписанием договора на отстой вагонов</a:t>
            </a:r>
            <a:r>
              <a:rPr kumimoji="0" lang="ru-RU" sz="1600" dirty="0" smtClean="0">
                <a:cs typeface="+mn-cs"/>
              </a:rPr>
              <a:t>. </a:t>
            </a:r>
            <a:r>
              <a:rPr kumimoji="0" lang="ru-RU" sz="1600" dirty="0" smtClean="0">
                <a:solidFill>
                  <a:schemeClr val="accent6"/>
                </a:solidFill>
                <a:cs typeface="+mn-cs"/>
              </a:rPr>
              <a:t>Грузовладельцу, в свою очередь, модуль позволит оперативно получить информацию о ближайшем к необходимому месту погрузки/выгрузки порожнем подвижном составе, находящемся на пути необщего пользования.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ru-RU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Тестовая версия модуля уже доступна по следующему адресу</a:t>
            </a:r>
            <a:r>
              <a:rPr kumimoji="0" lang="en-US" sz="1600" i="1" u="sng" dirty="0" smtClean="0">
                <a:solidFill>
                  <a:schemeClr val="accent6">
                    <a:lumMod val="75000"/>
                    <a:lumOff val="25000"/>
                  </a:schemeClr>
                </a:solidFill>
                <a:cs typeface="+mn-cs"/>
              </a:rPr>
              <a:t>:</a:t>
            </a: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6000" dirty="0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 </a:t>
            </a:r>
            <a:r>
              <a:rPr kumimoji="0" lang="en-US" sz="6000" dirty="0" err="1" smtClean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charset="0"/>
                <a:cs typeface="+mn-cs"/>
              </a:rPr>
              <a:t>rb.kirrail.org</a:t>
            </a:r>
            <a:endParaRPr kumimoji="0" lang="ru-RU" sz="6000" dirty="0">
              <a:solidFill>
                <a:srgbClr val="00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charset="0"/>
              <a:cs typeface="+mn-cs"/>
            </a:endParaRPr>
          </a:p>
          <a:p>
            <a:pPr marL="0" indent="0" algn="ctr" eaLnBrk="1" hangingPunct="1">
              <a:lnSpc>
                <a:spcPct val="85000"/>
              </a:lnSpc>
              <a:buFontTx/>
              <a:buNone/>
              <a:defRPr/>
            </a:pPr>
            <a:r>
              <a:rPr kumimoji="0" lang="ru-RU" sz="1600" i="1" u="sng" dirty="0" smtClean="0">
                <a:cs typeface="+mn-cs"/>
              </a:rPr>
              <a:t>Доступ через мобильные устройства:</a:t>
            </a:r>
            <a:endParaRPr kumimoji="0" lang="ru-RU" sz="1600" i="1" u="sng" dirty="0">
              <a:cs typeface="+mn-cs"/>
            </a:endParaRPr>
          </a:p>
        </p:txBody>
      </p:sp>
      <p:pic>
        <p:nvPicPr>
          <p:cNvPr id="19459" name="Изображение 1" descr="1401277453-34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9"/>
          <p:cNvSpPr>
            <a:spLocks noChangeArrowheads="1"/>
          </p:cNvSpPr>
          <p:nvPr/>
        </p:nvSpPr>
        <p:spPr bwMode="auto">
          <a:xfrm>
            <a:off x="900113" y="2997200"/>
            <a:ext cx="7559675" cy="3744913"/>
          </a:xfrm>
          <a:prstGeom prst="rect">
            <a:avLst/>
          </a:prstGeom>
          <a:solidFill>
            <a:srgbClr val="29ABD6">
              <a:alpha val="2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7924800" cy="1943100"/>
          </a:xfrm>
        </p:spPr>
        <p:txBody>
          <a:bodyPr/>
          <a:lstStyle/>
          <a:p>
            <a:r>
              <a:rPr kumimoji="0" lang="ru-RU" sz="1600">
                <a:latin typeface="Arial" charset="0"/>
              </a:rPr>
              <a:t>Логика программного продукта построена по примеру уже существующих интернет-услуг, таких как продажа авиабилетов, бронь номера в гостинице или покупка товаров в интернет магазинах, что уже очень давно используется широким кругом людей для покупки услуг. </a:t>
            </a:r>
          </a:p>
          <a:p>
            <a:r>
              <a:rPr kumimoji="0" lang="ru-RU" sz="1600">
                <a:latin typeface="Arial" charset="0"/>
              </a:rPr>
              <a:t>Исходя из этого, основной критерий модуля при его создании – легкость в работе, доступность. </a:t>
            </a:r>
          </a:p>
          <a:p>
            <a:r>
              <a:rPr kumimoji="0" lang="ru-RU" sz="1600">
                <a:latin typeface="Arial" charset="0"/>
              </a:rPr>
              <a:t> </a:t>
            </a:r>
            <a:endParaRPr kumimoji="0" lang="ru-RU">
              <a:latin typeface="Arial" charset="0"/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0960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0" lang="ru-RU" sz="2400" b="1" u="sng">
                <a:solidFill>
                  <a:schemeClr val="tx1"/>
                </a:solidFill>
                <a:latin typeface="Times New Roman" charset="0"/>
                <a:cs typeface="Times New Roman" charset="0"/>
              </a:rPr>
              <a:t>Структура модуля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835696" y="3068960"/>
          <a:ext cx="55446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Магнитный диск 12"/>
          <p:cNvSpPr>
            <a:spLocks noChangeArrowheads="1"/>
          </p:cNvSpPr>
          <p:nvPr/>
        </p:nvSpPr>
        <p:spPr bwMode="auto">
          <a:xfrm>
            <a:off x="3779838" y="5013325"/>
            <a:ext cx="1584325" cy="1655763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/>
              <a:t>БАЗА ДАННЫХ</a:t>
            </a:r>
          </a:p>
        </p:txBody>
      </p:sp>
      <p:cxnSp>
        <p:nvCxnSpPr>
          <p:cNvPr id="20486" name="Прямая со стрелкой 14"/>
          <p:cNvCxnSpPr>
            <a:cxnSpLocks noChangeShapeType="1"/>
            <a:stCxn id="20485" idx="1"/>
            <a:endCxn id="20485" idx="1"/>
          </p:cNvCxnSpPr>
          <p:nvPr/>
        </p:nvCxnSpPr>
        <p:spPr bwMode="auto">
          <a:xfrm>
            <a:off x="4572000" y="50133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8" name="Прямая со стрелкой 17"/>
          <p:cNvCxnSpPr>
            <a:endCxn id="20485" idx="1"/>
          </p:cNvCxnSpPr>
          <p:nvPr/>
        </p:nvCxnSpPr>
        <p:spPr bwMode="auto">
          <a:xfrm>
            <a:off x="4572000" y="4508500"/>
            <a:ext cx="0" cy="5048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20485" idx="4"/>
          </p:cNvCxnSpPr>
          <p:nvPr/>
        </p:nvCxnSpPr>
        <p:spPr bwMode="auto">
          <a:xfrm flipV="1">
            <a:off x="5364163" y="4652963"/>
            <a:ext cx="1079500" cy="1189037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0485" idx="2"/>
          </p:cNvCxnSpPr>
          <p:nvPr/>
        </p:nvCxnSpPr>
        <p:spPr bwMode="auto">
          <a:xfrm rot="10800000">
            <a:off x="2771775" y="4581525"/>
            <a:ext cx="1008063" cy="126047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87450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688" y="4941888"/>
            <a:ext cx="145097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Запрос данных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8400" y="4652963"/>
            <a:ext cx="1663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Внесение данных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908844" y="3563144"/>
            <a:ext cx="15128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УРОВНИ ДОСТУПА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6136" y="6093296"/>
            <a:ext cx="3082845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</a:rPr>
              <a:t>КОНТРОЛЬ АДМИНИСТРАТОРОМ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Администратор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938" y="2492375"/>
            <a:ext cx="208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/>
                </a:solidFill>
                <a:cs typeface="+mn-cs"/>
              </a:rPr>
              <a:t> </a:t>
            </a:r>
            <a:endParaRPr lang="ru-RU" sz="2000" dirty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3492500" y="2924175"/>
            <a:ext cx="2592388" cy="208915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600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6"/>
                </a:solidFill>
              </a:rPr>
              <a:t>Администратор</a:t>
            </a:r>
          </a:p>
        </p:txBody>
      </p:sp>
      <p:sp>
        <p:nvSpPr>
          <p:cNvPr id="21508" name="Прямоугольник 15"/>
          <p:cNvSpPr>
            <a:spLocks noChangeArrowheads="1"/>
          </p:cNvSpPr>
          <p:nvPr/>
        </p:nvSpPr>
        <p:spPr bwMode="auto">
          <a:xfrm>
            <a:off x="1187450" y="1700213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09" name="Прямоугольник 17"/>
          <p:cNvSpPr>
            <a:spLocks noChangeArrowheads="1"/>
          </p:cNvSpPr>
          <p:nvPr/>
        </p:nvSpPr>
        <p:spPr bwMode="auto">
          <a:xfrm>
            <a:off x="1403350" y="3429000"/>
            <a:ext cx="1800225" cy="1223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0" name="Прямоугольник 18"/>
          <p:cNvSpPr>
            <a:spLocks noChangeArrowheads="1"/>
          </p:cNvSpPr>
          <p:nvPr/>
        </p:nvSpPr>
        <p:spPr bwMode="auto">
          <a:xfrm>
            <a:off x="1476375" y="5229225"/>
            <a:ext cx="1511300" cy="10080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1" name="Прямоугольник 19"/>
          <p:cNvSpPr>
            <a:spLocks noChangeArrowheads="1"/>
          </p:cNvSpPr>
          <p:nvPr/>
        </p:nvSpPr>
        <p:spPr bwMode="auto">
          <a:xfrm>
            <a:off x="6516688" y="1628775"/>
            <a:ext cx="1727200" cy="1152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2" name="Прямоугольник 20"/>
          <p:cNvSpPr>
            <a:spLocks noChangeArrowheads="1"/>
          </p:cNvSpPr>
          <p:nvPr/>
        </p:nvSpPr>
        <p:spPr bwMode="auto">
          <a:xfrm>
            <a:off x="6732588" y="3429000"/>
            <a:ext cx="1727200" cy="11525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3" name="Прямоугольник 21"/>
          <p:cNvSpPr>
            <a:spLocks noChangeArrowheads="1"/>
          </p:cNvSpPr>
          <p:nvPr/>
        </p:nvSpPr>
        <p:spPr bwMode="auto">
          <a:xfrm>
            <a:off x="6732588" y="5084763"/>
            <a:ext cx="1727200" cy="108108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90011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РЕГИСТРАЦИЯ ПОЛЬЗОВАТЕЛЕЙ</a:t>
            </a: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539750" y="458152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НАЗНАЧЕНИЕ ЛОГИНА И ПАРОЛЯ НА ВХОД</a:t>
            </a: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684213" y="6165850"/>
            <a:ext cx="2374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ПРОВЕРКА УЧАСТНИКОВ ПРОЕКТА</a:t>
            </a:r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6300788" y="4652963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КОНТРОЛЬ</a:t>
            </a:r>
          </a:p>
        </p:txBody>
      </p: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6227763" y="278130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СОГЛАСОВАНИЕ ЗАЯВОК</a:t>
            </a:r>
          </a:p>
        </p:txBody>
      </p:sp>
      <p:sp>
        <p:nvSpPr>
          <p:cNvPr id="21519" name="TextBox 32"/>
          <p:cNvSpPr txBox="1">
            <a:spLocks noChangeArrowheads="1"/>
          </p:cNvSpPr>
          <p:nvPr/>
        </p:nvSpPr>
        <p:spPr bwMode="auto">
          <a:xfrm>
            <a:off x="5661025" y="6119813"/>
            <a:ext cx="3490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400">
                <a:solidFill>
                  <a:srgbClr val="404040"/>
                </a:solidFill>
              </a:rPr>
              <a:t>Предоставление информации грузоотправителю о собственниках вагонов на путях отстоя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Выгнутая вниз стрелка 18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подъездных путей</a:t>
            </a:r>
          </a:p>
        </p:txBody>
      </p:sp>
      <p:pic>
        <p:nvPicPr>
          <p:cNvPr id="22531" name="Изображение 4" descr="user v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0351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611188" y="30686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pic>
        <p:nvPicPr>
          <p:cNvPr id="22534" name="Изображение 7" descr="clock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196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Изображение 8" descr="LG-7896_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1800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Изображение 9" descr="do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3684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Изображение 10" descr="Снимок экрана 2014-05-29 в 17.59.3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18002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850" y="4005263"/>
            <a:ext cx="2663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188" y="5661025"/>
            <a:ext cx="26654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Ввод данных о подъездных путях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575" y="6021388"/>
            <a:ext cx="26638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Заполнение календаря загруженности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325" y="38608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0425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Ожидание заявки на размещение вагонов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Владелец подвижного состава</a:t>
            </a:r>
          </a:p>
        </p:txBody>
      </p:sp>
      <p:pic>
        <p:nvPicPr>
          <p:cNvPr id="23554" name="Изображение 4" descr="UT.120298administrator_5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3644900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3558" name="Изображение 8" descr="154-499-500x5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26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Изображение 9" descr="Снимок экрана 2014-05-29 в 17.59.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18002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3575" y="5934075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Планирование и бронь через календарь загруженности путей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50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свободных путей</a:t>
            </a:r>
          </a:p>
        </p:txBody>
      </p:sp>
      <p:pic>
        <p:nvPicPr>
          <p:cNvPr id="23562" name="Изображение 13" descr="do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584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14" descr="arrow-97589_64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15128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00788" y="40767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Подписание договора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1863" y="5661025"/>
            <a:ext cx="2663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размещение вагонов</a:t>
            </a:r>
          </a:p>
        </p:txBody>
      </p:sp>
      <p:sp>
        <p:nvSpPr>
          <p:cNvPr id="23566" name="Выгнутая вниз стрелка 17"/>
          <p:cNvSpPr>
            <a:spLocks noChangeArrowheads="1"/>
          </p:cNvSpPr>
          <p:nvPr/>
        </p:nvSpPr>
        <p:spPr bwMode="auto">
          <a:xfrm>
            <a:off x="2771775" y="37893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Алгоритм действий пользователя: Грузовладелец</a:t>
            </a:r>
          </a:p>
        </p:txBody>
      </p:sp>
      <p:pic>
        <p:nvPicPr>
          <p:cNvPr id="24578" name="Изображение 4" descr="is_shine_administrat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21701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84213" y="2852738"/>
            <a:ext cx="1800225" cy="1152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Регистрация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5656263"/>
            <a:ext cx="32400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Поиск подвижного состава на ближайших подъездных путях через интерактивную карту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575" y="36449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4583" name="Изображение 10" descr="1282512_317524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17811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Изображение 11" descr="arrow-97589_64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512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7763" y="3716338"/>
            <a:ext cx="2665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Подача заявки на заказ вагонов</a:t>
            </a:r>
          </a:p>
        </p:txBody>
      </p:sp>
      <p:pic>
        <p:nvPicPr>
          <p:cNvPr id="24586" name="Изображение 14" descr="B_05268f71a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3668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32363" y="5661025"/>
            <a:ext cx="3743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6"/>
                </a:solidFill>
                <a:cs typeface="+mn-cs"/>
              </a:rPr>
              <a:t>Запрос информации о собственнике подвижного состава на путях необщего пользования</a:t>
            </a:r>
          </a:p>
        </p:txBody>
      </p:sp>
      <p:sp>
        <p:nvSpPr>
          <p:cNvPr id="24588" name="Выгнутая вниз стрелка 16"/>
          <p:cNvSpPr>
            <a:spLocks noChangeArrowheads="1"/>
          </p:cNvSpPr>
          <p:nvPr/>
        </p:nvSpPr>
        <p:spPr bwMode="auto">
          <a:xfrm>
            <a:off x="2771775" y="3573463"/>
            <a:ext cx="3455988" cy="935037"/>
          </a:xfrm>
          <a:prstGeom prst="curvedUpArrow">
            <a:avLst>
              <a:gd name="adj1" fmla="val 25034"/>
              <a:gd name="adj2" fmla="val 50051"/>
              <a:gd name="adj3" fmla="val 25000"/>
            </a:avLst>
          </a:prstGeom>
          <a:solidFill>
            <a:srgbClr val="29ABD6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5580063" y="1700213"/>
            <a:ext cx="3313112" cy="3810000"/>
          </a:xfrm>
        </p:spPr>
        <p:txBody>
          <a:bodyPr/>
          <a:lstStyle/>
          <a:p>
            <a:r>
              <a:rPr kumimoji="0" lang="ru-RU" sz="1400" dirty="0">
                <a:latin typeface="Arial" charset="0"/>
              </a:rPr>
              <a:t>Карта является первоочередным меню для грузовладельцев. С ее помощью, они с легкостью могут посмотреть загруженность близлежащих подъездных путей и найти необходимый для погрузки тип подвижного состава. </a:t>
            </a:r>
          </a:p>
          <a:p>
            <a:r>
              <a:rPr kumimoji="0" lang="ru-RU" sz="1400" dirty="0">
                <a:latin typeface="Arial" charset="0"/>
              </a:rPr>
              <a:t>Владельцы подвижного состава с помощью карты смогут определить ближайший к их вагону путь необщего пользования и приобрести емкость на отстой вагона.</a:t>
            </a:r>
          </a:p>
        </p:txBody>
      </p:sp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Основа модуля</a:t>
            </a:r>
            <a:r>
              <a:rPr lang="en-US" b="1" u="sng">
                <a:latin typeface="Times New Roman" charset="0"/>
                <a:cs typeface="Times New Roman" charset="0"/>
              </a:rPr>
              <a:t>:</a:t>
            </a:r>
            <a:r>
              <a:rPr lang="ru-RU" b="1" u="sng">
                <a:latin typeface="Times New Roman" charset="0"/>
                <a:cs typeface="Times New Roman" charset="0"/>
              </a:rPr>
              <a:t> интерактивная карта железных дорог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247476" cy="3240360"/>
          </a:xfrm>
          <a:prstGeom prst="rect">
            <a:avLst/>
          </a:prstGeom>
          <a:ln w="57150" cmpd="sng">
            <a:solidFill>
              <a:srgbClr val="FFFFFF"/>
            </a:solidFill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1403648" y="3284984"/>
            <a:ext cx="432048" cy="28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5605" name="Прямая соединительная линия 9"/>
          <p:cNvCxnSpPr>
            <a:cxnSpLocks noChangeShapeType="1"/>
          </p:cNvCxnSpPr>
          <p:nvPr/>
        </p:nvCxnSpPr>
        <p:spPr bwMode="auto">
          <a:xfrm flipH="1">
            <a:off x="1331913" y="3284538"/>
            <a:ext cx="503237" cy="360362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cxn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95288" y="3284538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900" b="1" dirty="0">
                <a:solidFill>
                  <a:srgbClr val="404040"/>
                </a:solidFill>
              </a:rPr>
              <a:t>Подъездной путь необщего пользования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538980" y="3622065"/>
          <a:ext cx="39841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8" name="Изображение 12" descr="img_140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1236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8538" y="2133600"/>
            <a:ext cx="19431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6"/>
                </a:solidFill>
                <a:cs typeface="+mn-cs"/>
              </a:rPr>
              <a:t>Грузовладелец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 txBox="1">
            <a:spLocks/>
          </p:cNvSpPr>
          <p:nvPr/>
        </p:nvSpPr>
        <p:spPr bwMode="auto">
          <a:xfrm>
            <a:off x="0" y="142875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0" hangingPunct="0">
              <a:lnSpc>
                <a:spcPct val="85000"/>
              </a:lnSpc>
            </a:pPr>
            <a:r>
              <a:rPr lang="ru-RU" b="1" u="sng">
                <a:latin typeface="Times New Roman" charset="0"/>
                <a:cs typeface="Times New Roman" charset="0"/>
              </a:rPr>
              <a:t>Преимущества пользования модулем КИР</a:t>
            </a:r>
          </a:p>
        </p:txBody>
      </p:sp>
      <p:pic>
        <p:nvPicPr>
          <p:cNvPr id="26626" name="Изображение 4" descr="UT.120298administrator_5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288" y="27082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подвижного состава</a:t>
            </a:r>
          </a:p>
        </p:txBody>
      </p:sp>
      <p:pic>
        <p:nvPicPr>
          <p:cNvPr id="26628" name="Изображение 6" descr="is_shine_administrat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1368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2138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Грузоотправитель</a:t>
            </a:r>
          </a:p>
        </p:txBody>
      </p:sp>
      <p:pic>
        <p:nvPicPr>
          <p:cNvPr id="26630" name="Изображение 8" descr="user vv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13684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1863" y="2708275"/>
            <a:ext cx="2663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6"/>
                </a:solidFill>
                <a:cs typeface="+mn-cs"/>
              </a:rPr>
              <a:t>Владелец подъездных путей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47980" y="2924944"/>
          <a:ext cx="31683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95643" y="3037305"/>
          <a:ext cx="33843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0" y="3029678"/>
          <a:ext cx="3131840" cy="234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611188" y="5732463"/>
            <a:ext cx="5400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sz="1600" i="1" u="sng" dirty="0" smtClean="0">
                <a:solidFill>
                  <a:srgbClr val="008000"/>
                </a:solidFill>
              </a:rPr>
              <a:t>Владелец инфраструктуры общего пользования </a:t>
            </a:r>
            <a:r>
              <a:rPr lang="ru-RU" sz="1600" i="1" u="sng" dirty="0">
                <a:solidFill>
                  <a:srgbClr val="008000"/>
                </a:solidFill>
              </a:rPr>
              <a:t>имеет возможность создать условия для временного </a:t>
            </a:r>
            <a:r>
              <a:rPr lang="ru-RU" sz="1600" i="1" u="sng" dirty="0" smtClean="0">
                <a:solidFill>
                  <a:srgbClr val="008000"/>
                </a:solidFill>
              </a:rPr>
              <a:t>элиминирования </a:t>
            </a:r>
            <a:r>
              <a:rPr lang="ru-RU" sz="1600" i="1" u="sng" dirty="0">
                <a:solidFill>
                  <a:srgbClr val="008000"/>
                </a:solidFill>
              </a:rPr>
              <a:t>с сети излишнего вагонного парка</a:t>
            </a:r>
          </a:p>
        </p:txBody>
      </p:sp>
      <p:pic>
        <p:nvPicPr>
          <p:cNvPr id="26636" name="Изображение 17" descr="60036619-11275417-3d-puppet-with-exclamation-mark-isolated-over-white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16563"/>
            <a:ext cx="587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водим собрание">
  <a:themeElements>
    <a:clrScheme name="Проводим собрание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Office\Templates\1049\Проводим собрание.pot</Template>
  <TotalTime>27155</TotalTime>
  <Words>489</Words>
  <Application>Microsoft Office PowerPoint</Application>
  <PresentationFormat>Экран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Проводим собрание</vt:lpstr>
      <vt:lpstr>Специальное оформление</vt:lpstr>
      <vt:lpstr>Презентация PowerPoint</vt:lpstr>
      <vt:lpstr>Рецензия проекта</vt:lpstr>
      <vt:lpstr>Структура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Яковенко Наталия Юрьевна</dc:creator>
  <cp:lastModifiedBy>Anna</cp:lastModifiedBy>
  <cp:revision>2096</cp:revision>
  <cp:lastPrinted>1601-01-01T00:00:00Z</cp:lastPrinted>
  <dcterms:created xsi:type="dcterms:W3CDTF">1601-01-01T00:00:00Z</dcterms:created>
  <dcterms:modified xsi:type="dcterms:W3CDTF">2014-07-01T10:56:49Z</dcterms:modified>
</cp:coreProperties>
</file>